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51519488"/>
        <c:axId val="51521024"/>
      </c:lineChart>
      <c:catAx>
        <c:axId val="51519488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51521024"/>
        <c:crosses val="autoZero"/>
        <c:auto val="1"/>
        <c:lblAlgn val="ctr"/>
        <c:lblOffset val="100"/>
      </c:catAx>
      <c:valAx>
        <c:axId val="51521024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51519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11</c:v>
                </c:pt>
                <c:pt idx="3">
                  <c:v>15</c:v>
                </c:pt>
                <c:pt idx="4">
                  <c:v>18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76889472"/>
        <c:axId val="78384512"/>
      </c:lineChart>
      <c:catAx>
        <c:axId val="76889472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78384512"/>
        <c:crosses val="autoZero"/>
        <c:auto val="1"/>
        <c:lblAlgn val="ctr"/>
        <c:lblOffset val="100"/>
      </c:catAx>
      <c:valAx>
        <c:axId val="78384512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76889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36677888"/>
        <c:axId val="38424960"/>
      </c:lineChart>
      <c:catAx>
        <c:axId val="36677888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38424960"/>
        <c:crosses val="autoZero"/>
        <c:auto val="1"/>
        <c:lblAlgn val="ctr"/>
        <c:lblOffset val="100"/>
      </c:catAx>
      <c:valAx>
        <c:axId val="38424960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36677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98568064"/>
        <c:axId val="31678848"/>
      </c:lineChart>
      <c:catAx>
        <c:axId val="98568064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31678848"/>
        <c:crosses val="autoZero"/>
        <c:auto val="1"/>
        <c:lblAlgn val="ctr"/>
        <c:lblOffset val="100"/>
      </c:catAx>
      <c:valAx>
        <c:axId val="31678848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98568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99078144"/>
        <c:axId val="99079680"/>
      </c:lineChart>
      <c:catAx>
        <c:axId val="99078144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99079680"/>
        <c:crosses val="autoZero"/>
        <c:auto val="1"/>
        <c:lblAlgn val="ctr"/>
        <c:lblOffset val="100"/>
      </c:catAx>
      <c:valAx>
        <c:axId val="99079680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99078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11</c:v>
                </c:pt>
                <c:pt idx="3">
                  <c:v>15</c:v>
                </c:pt>
                <c:pt idx="4">
                  <c:v>18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115039232"/>
        <c:axId val="115053312"/>
      </c:lineChart>
      <c:catAx>
        <c:axId val="115039232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115053312"/>
        <c:crosses val="autoZero"/>
        <c:auto val="1"/>
        <c:lblAlgn val="ctr"/>
        <c:lblOffset val="100"/>
      </c:catAx>
      <c:valAx>
        <c:axId val="115053312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15039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98977280"/>
        <c:axId val="98978816"/>
      </c:lineChart>
      <c:catAx>
        <c:axId val="98977280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98978816"/>
        <c:crosses val="autoZero"/>
        <c:auto val="1"/>
        <c:lblAlgn val="ctr"/>
        <c:lblOffset val="100"/>
      </c:catAx>
      <c:valAx>
        <c:axId val="9897881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98977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52641152"/>
        <c:axId val="52647040"/>
      </c:lineChart>
      <c:catAx>
        <c:axId val="52641152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52647040"/>
        <c:crosses val="autoZero"/>
        <c:auto val="1"/>
        <c:lblAlgn val="ctr"/>
        <c:lblOffset val="100"/>
      </c:catAx>
      <c:valAx>
        <c:axId val="52647040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52641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D0ABF-8A07-4D85-A7A3-DD9063D0C5D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7B86-781F-4AB0-AB62-9C2C88496D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upload.wikimedia.org/wikipedia/commons/6/63/Distance-time_graph_exam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150" y="836712"/>
            <a:ext cx="8499782" cy="6021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Distance-Time Graphs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Getting faster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Stationary</a:t>
            </a:r>
            <a:endParaRPr lang="en-US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/>
        </p:nvGraphicFramePr>
        <p:xfrm>
          <a:off x="61156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74557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/>
        </p:nvGraphicFramePr>
        <p:xfrm>
          <a:off x="5004048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16216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217931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03648" y="1628800"/>
            <a:ext cx="21602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24128" y="1772816"/>
            <a:ext cx="21602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read:</a:t>
            </a:r>
            <a:endParaRPr lang="en-US" dirty="0" smtClean="0"/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far</a:t>
            </a:r>
            <a:r>
              <a:rPr lang="en-GB" dirty="0" smtClean="0"/>
              <a:t> the object has travelled at any time</a:t>
            </a:r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long</a:t>
            </a:r>
            <a:r>
              <a:rPr lang="en-GB" dirty="0" smtClean="0"/>
              <a:t> the object took to travel a given distance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gradient</a:t>
            </a:r>
            <a:r>
              <a:rPr lang="en-GB" dirty="0" smtClean="0"/>
              <a:t> (slope) of the graph tells us how </a:t>
            </a:r>
            <a:r>
              <a:rPr lang="en-GB" i="1" dirty="0" smtClean="0"/>
              <a:t>fast</a:t>
            </a:r>
            <a:r>
              <a:rPr lang="en-GB" dirty="0" smtClean="0"/>
              <a:t> the object was travelling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12" y="2132856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1720" y="2708920"/>
            <a:ext cx="5760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3848" y="3717032"/>
            <a:ext cx="86409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568" y="4221088"/>
            <a:ext cx="86409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iruler.net/ruler_0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2200"/>
            <a:ext cx="9211443" cy="1971600"/>
          </a:xfrm>
          <a:prstGeom prst="rect">
            <a:avLst/>
          </a:prstGeom>
          <a:noFill/>
        </p:spPr>
      </p:pic>
      <p:pic>
        <p:nvPicPr>
          <p:cNvPr id="11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do they show?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Distance-time graph allows us to plot the </a:t>
            </a:r>
            <a:r>
              <a:rPr lang="en-GB" i="1" dirty="0" smtClean="0"/>
              <a:t>distance</a:t>
            </a:r>
            <a:r>
              <a:rPr lang="en-GB" dirty="0" smtClean="0"/>
              <a:t> travelled by an object over a given </a:t>
            </a:r>
            <a:r>
              <a:rPr lang="en-GB" i="1" dirty="0" smtClean="0"/>
              <a:t>time</a:t>
            </a:r>
            <a:r>
              <a:rPr lang="en-GB" dirty="0" smtClean="0"/>
              <a:t> frame</a:t>
            </a:r>
          </a:p>
          <a:p>
            <a:r>
              <a:rPr lang="en-GB" dirty="0" smtClean="0"/>
              <a:t>It is a good </a:t>
            </a:r>
            <a:r>
              <a:rPr lang="en-GB" i="1" dirty="0" smtClean="0"/>
              <a:t>visual</a:t>
            </a:r>
            <a:r>
              <a:rPr lang="en-GB" dirty="0" smtClean="0"/>
              <a:t> representation of the </a:t>
            </a:r>
            <a:r>
              <a:rPr lang="en-GB" i="1" dirty="0" smtClean="0"/>
              <a:t>movement</a:t>
            </a:r>
            <a:r>
              <a:rPr lang="en-GB" dirty="0" smtClean="0"/>
              <a:t> of an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shape</a:t>
            </a:r>
            <a:r>
              <a:rPr lang="en-GB" dirty="0" smtClean="0"/>
              <a:t> of the graph will tell us many things about the way the object was </a:t>
            </a:r>
            <a:r>
              <a:rPr lang="en-GB" i="1" dirty="0" smtClean="0"/>
              <a:t>moving</a:t>
            </a:r>
            <a:r>
              <a:rPr lang="en-GB" dirty="0" smtClean="0"/>
              <a:t> at any </a:t>
            </a:r>
            <a:r>
              <a:rPr lang="en-GB" i="1" dirty="0" smtClean="0"/>
              <a:t>time</a:t>
            </a:r>
            <a:endParaRPr lang="en-US" i="1" dirty="0"/>
          </a:p>
        </p:txBody>
      </p:sp>
      <p:pic>
        <p:nvPicPr>
          <p:cNvPr id="12290" name="Picture 2" descr="http://iruler.net/ruler_0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2200"/>
            <a:ext cx="9211443" cy="19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Constant Speed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156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Getting Slower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74557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/>
        </p:nvGraphicFramePr>
        <p:xfrm>
          <a:off x="493204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4420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45923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pic>
        <p:nvPicPr>
          <p:cNvPr id="11266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9" grpId="0">
        <p:bldAsOne/>
      </p:bldGraphic>
      <p:bldP spid="7" grpId="0" build="p"/>
      <p:bldP spid="10" grpId="0"/>
      <p:bldP spid="11" grpId="0"/>
      <p:bldGraphic spid="12" grpId="0">
        <p:bldAsOne/>
      </p:bldGraphic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Getting faster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Stationary</a:t>
            </a:r>
            <a:endParaRPr lang="en-US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/>
        </p:nvGraphicFramePr>
        <p:xfrm>
          <a:off x="61156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74557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/>
        </p:nvGraphicFramePr>
        <p:xfrm>
          <a:off x="5004048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16216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217931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pic>
        <p:nvPicPr>
          <p:cNvPr id="2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Graphic spid="10" grpId="0">
        <p:bldAsOne/>
      </p:bldGraphic>
      <p:bldP spid="11" grpId="0"/>
      <p:bldP spid="12" grpId="0"/>
      <p:bldGraphic spid="17" grpId="0">
        <p:bldAsOne/>
      </p:bldGraphic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read:</a:t>
            </a:r>
            <a:endParaRPr lang="en-US" dirty="0" smtClean="0"/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far</a:t>
            </a:r>
            <a:r>
              <a:rPr lang="en-GB" dirty="0" smtClean="0"/>
              <a:t> the object has travelled at any time</a:t>
            </a:r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long</a:t>
            </a:r>
            <a:r>
              <a:rPr lang="en-GB" dirty="0" smtClean="0"/>
              <a:t> the object took to travel a given distance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gradient</a:t>
            </a:r>
            <a:r>
              <a:rPr lang="en-GB" dirty="0" smtClean="0"/>
              <a:t> (slope) of the graph tells us how </a:t>
            </a:r>
            <a:r>
              <a:rPr lang="en-GB" i="1" dirty="0" smtClean="0"/>
              <a:t>fast</a:t>
            </a:r>
            <a:r>
              <a:rPr lang="en-GB" dirty="0" smtClean="0"/>
              <a:t> the object was travelling</a:t>
            </a:r>
          </a:p>
        </p:txBody>
      </p:sp>
      <p:pic>
        <p:nvPicPr>
          <p:cNvPr id="9" name="Picture 2" descr="http://iruler.net/ruler_0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2200"/>
            <a:ext cx="9211443" cy="1971600"/>
          </a:xfrm>
          <a:prstGeom prst="rect">
            <a:avLst/>
          </a:prstGeom>
          <a:noFill/>
        </p:spPr>
      </p:pic>
      <p:pic>
        <p:nvPicPr>
          <p:cNvPr id="1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6/63/Distance-time_graph_exam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150" y="836712"/>
            <a:ext cx="8499782" cy="6021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can you remember?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do they show?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Distance-time graph allows us to plot the </a:t>
            </a:r>
            <a:r>
              <a:rPr lang="en-GB" i="1" dirty="0" smtClean="0"/>
              <a:t>distance</a:t>
            </a:r>
            <a:r>
              <a:rPr lang="en-GB" dirty="0" smtClean="0"/>
              <a:t> travelled by an object over a given </a:t>
            </a:r>
            <a:r>
              <a:rPr lang="en-GB" i="1" dirty="0" smtClean="0"/>
              <a:t>time</a:t>
            </a:r>
            <a:r>
              <a:rPr lang="en-GB" dirty="0" smtClean="0"/>
              <a:t> frame</a:t>
            </a:r>
          </a:p>
          <a:p>
            <a:r>
              <a:rPr lang="en-GB" dirty="0" smtClean="0"/>
              <a:t>It is a good </a:t>
            </a:r>
            <a:r>
              <a:rPr lang="en-GB" i="1" dirty="0" smtClean="0"/>
              <a:t>visual</a:t>
            </a:r>
            <a:r>
              <a:rPr lang="en-GB" dirty="0" smtClean="0"/>
              <a:t> representation of the </a:t>
            </a:r>
            <a:r>
              <a:rPr lang="en-GB" i="1" dirty="0" smtClean="0"/>
              <a:t>movement</a:t>
            </a:r>
            <a:r>
              <a:rPr lang="en-GB" dirty="0" smtClean="0"/>
              <a:t> of an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shape</a:t>
            </a:r>
            <a:r>
              <a:rPr lang="en-GB" dirty="0" smtClean="0"/>
              <a:t> of the graph will tell us many things about the way the object was </a:t>
            </a:r>
            <a:r>
              <a:rPr lang="en-GB" i="1" dirty="0" smtClean="0"/>
              <a:t>moving</a:t>
            </a:r>
            <a:r>
              <a:rPr lang="en-GB" dirty="0" smtClean="0"/>
              <a:t> at any </a:t>
            </a:r>
            <a:r>
              <a:rPr lang="en-GB" i="1" dirty="0" smtClean="0"/>
              <a:t>time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827584" y="2132856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2636912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99792" y="3212976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584" y="3645024"/>
            <a:ext cx="180020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7664" y="4293096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6136" y="4797152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1560" y="5373216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iruler.net/ruler_0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2200"/>
            <a:ext cx="9211443" cy="19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Constant Speed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156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Getting Slower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74557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/>
        </p:nvGraphicFramePr>
        <p:xfrm>
          <a:off x="4932040" y="2204864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4420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45923" y="3639053"/>
            <a:ext cx="13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Distance (m)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03648" y="1628800"/>
            <a:ext cx="21602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52120" y="1628800"/>
            <a:ext cx="21602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Distance-Time Graphs</vt:lpstr>
      <vt:lpstr>What do they show?</vt:lpstr>
      <vt:lpstr>Reading a graph</vt:lpstr>
      <vt:lpstr>Reading a graph</vt:lpstr>
      <vt:lpstr>Reading a graph</vt:lpstr>
      <vt:lpstr>Slide 6</vt:lpstr>
      <vt:lpstr>What can you remember?</vt:lpstr>
      <vt:lpstr>What do they show?</vt:lpstr>
      <vt:lpstr>Reading a graph</vt:lpstr>
      <vt:lpstr>Reading a graph</vt:lpstr>
      <vt:lpstr>Reading a graph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Distance-Time Graphs</dc:title>
  <dc:creator>reastment</dc:creator>
  <cp:lastModifiedBy>reastment</cp:lastModifiedBy>
  <cp:revision>7</cp:revision>
  <dcterms:created xsi:type="dcterms:W3CDTF">2011-08-08T10:32:30Z</dcterms:created>
  <dcterms:modified xsi:type="dcterms:W3CDTF">2011-08-08T11:08:41Z</dcterms:modified>
</cp:coreProperties>
</file>