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6"/>
    <a:srgbClr val="000042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1A6F-744B-48B2-B1B0-D4FBCA66F17C}" type="datetimeFigureOut">
              <a:rPr lang="en-GB" smtClean="0"/>
              <a:pPr/>
              <a:t>20/03/2012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7F1B-7385-4721-A9A6-BC3FC48D330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7772400" cy="1470025"/>
          </a:xfrm>
        </p:spPr>
        <p:txBody>
          <a:bodyPr/>
          <a:lstStyle/>
          <a:p>
            <a:r>
              <a:rPr lang="en-GB" sz="6000" dirty="0" smtClean="0"/>
              <a:t>Turning Effect of forces</a:t>
            </a:r>
            <a:endParaRPr lang="en-GB" dirty="0"/>
          </a:p>
        </p:txBody>
      </p:sp>
      <p:pic>
        <p:nvPicPr>
          <p:cNvPr id="6146" name="Picture 2" descr="http://www.theconstructionmachinery.com/gifs/cran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2420888"/>
            <a:ext cx="4286250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Levers operate a force </a:t>
            </a:r>
            <a:r>
              <a:rPr lang="en-GB" i="1" dirty="0" smtClean="0"/>
              <a:t>around</a:t>
            </a:r>
            <a:r>
              <a:rPr lang="en-GB" dirty="0" smtClean="0"/>
              <a:t> a fixed point.</a:t>
            </a:r>
          </a:p>
          <a:p>
            <a:r>
              <a:rPr lang="en-GB" dirty="0" smtClean="0"/>
              <a:t>This point is called a </a:t>
            </a:r>
            <a:r>
              <a:rPr lang="en-GB" i="1" dirty="0" smtClean="0"/>
              <a:t>pivot</a:t>
            </a:r>
            <a:r>
              <a:rPr lang="en-GB" dirty="0" smtClean="0"/>
              <a:t> or a </a:t>
            </a:r>
            <a:r>
              <a:rPr lang="en-GB" i="1" dirty="0" smtClean="0"/>
              <a:t>fulcrum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force is no longer linear, it is </a:t>
            </a:r>
            <a:r>
              <a:rPr lang="en-GB" i="1" dirty="0" smtClean="0"/>
              <a:t>rotational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call this turning effect a </a:t>
            </a:r>
            <a:r>
              <a:rPr lang="en-GB" b="1" i="1" dirty="0" smtClean="0"/>
              <a:t>Moment</a:t>
            </a:r>
            <a:r>
              <a:rPr lang="en-GB" dirty="0" smtClean="0"/>
              <a:t>.</a:t>
            </a:r>
          </a:p>
        </p:txBody>
      </p:sp>
      <p:pic>
        <p:nvPicPr>
          <p:cNvPr id="5122" name="Picture 2" descr="http://www.jeron.je/anglia/learn/sec/science/forces3/spanner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149080"/>
            <a:ext cx="3433564" cy="2289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moment can be calculated by:</a:t>
            </a:r>
          </a:p>
          <a:p>
            <a:pPr>
              <a:buNone/>
            </a:pPr>
            <a:r>
              <a:rPr lang="en-GB" dirty="0" smtClean="0"/>
              <a:t>Moment = force (N) x distance from pivot (m)</a:t>
            </a:r>
          </a:p>
          <a:p>
            <a:r>
              <a:rPr lang="en-GB" dirty="0" smtClean="0"/>
              <a:t>The units are Newton metres (Nm</a:t>
            </a:r>
            <a:r>
              <a:rPr lang="en-GB" dirty="0" smtClean="0"/>
              <a:t>)</a:t>
            </a:r>
            <a:endParaRPr lang="en-GB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907704" y="3356992"/>
            <a:ext cx="4824536" cy="3501008"/>
            <a:chOff x="1907704" y="3356992"/>
            <a:chExt cx="4824536" cy="3501008"/>
          </a:xfrm>
        </p:grpSpPr>
        <p:sp>
          <p:nvSpPr>
            <p:cNvPr id="7" name="Rectangle 6"/>
            <p:cNvSpPr/>
            <p:nvPr/>
          </p:nvSpPr>
          <p:spPr>
            <a:xfrm>
              <a:off x="1907704" y="3356992"/>
              <a:ext cx="4824536" cy="35010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02" name="Picture 6" descr="http://www.cyberphysics.co.uk/graphics/diagrams/forces/moments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3429000"/>
              <a:ext cx="4562475" cy="31813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an object is balanced,</a:t>
            </a:r>
          </a:p>
          <a:p>
            <a:pPr algn="ctr">
              <a:buNone/>
            </a:pPr>
            <a:r>
              <a:rPr lang="en-GB" dirty="0" smtClean="0"/>
              <a:t>sum of anticlockwise moments</a:t>
            </a:r>
          </a:p>
          <a:p>
            <a:pPr algn="ctr">
              <a:buNone/>
            </a:pPr>
            <a:r>
              <a:rPr lang="en-GB" dirty="0" smtClean="0"/>
              <a:t>=</a:t>
            </a:r>
          </a:p>
          <a:p>
            <a:pPr algn="ctr">
              <a:buNone/>
            </a:pPr>
            <a:r>
              <a:rPr lang="en-GB" dirty="0" smtClean="0"/>
              <a:t>sum of the clockwise moments</a:t>
            </a:r>
          </a:p>
          <a:p>
            <a:r>
              <a:rPr lang="en-GB" dirty="0" smtClean="0"/>
              <a:t>We see this in see-saws, cranes.....</a:t>
            </a:r>
            <a:endParaRPr lang="en-GB" dirty="0"/>
          </a:p>
        </p:txBody>
      </p:sp>
      <p:pic>
        <p:nvPicPr>
          <p:cNvPr id="3074" name="Picture 2" descr="http://www.jeron.je/anglia/learn/sec/science/forces3/balanc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653136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43608" y="908720"/>
            <a:ext cx="6984776" cy="4680520"/>
            <a:chOff x="1043608" y="908720"/>
            <a:chExt cx="6984776" cy="4680520"/>
          </a:xfrm>
        </p:grpSpPr>
        <p:sp>
          <p:nvSpPr>
            <p:cNvPr id="6" name="Rectangle 5"/>
            <p:cNvSpPr/>
            <p:nvPr/>
          </p:nvSpPr>
          <p:spPr>
            <a:xfrm>
              <a:off x="1043608" y="908720"/>
              <a:ext cx="6984776" cy="468052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http://www.cyberphysics.pwp.blueyonder.co.uk/graphics/diagrams/forces/moments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3" y="1052736"/>
              <a:ext cx="6582135" cy="439248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Centre of Gravity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centre of gravity of an object is the point at which all the weight of the object appears to act.</a:t>
            </a:r>
          </a:p>
          <a:p>
            <a:r>
              <a:rPr lang="en-GB" dirty="0" smtClean="0"/>
              <a:t>At this point, the moments will be balanced.</a:t>
            </a:r>
          </a:p>
          <a:p>
            <a:r>
              <a:rPr lang="en-GB" dirty="0" smtClean="0"/>
              <a:t>If an object is pivoted outside the centre of gravity, then the weight of the object will produce a moment about the pivot.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81127"/>
          </a:xfrm>
        </p:spPr>
        <p:txBody>
          <a:bodyPr/>
          <a:lstStyle/>
          <a:p>
            <a:r>
              <a:rPr lang="en-GB" dirty="0" smtClean="0"/>
              <a:t>If the centre of gravity sits outside the base of the object, it will be unstable.</a:t>
            </a:r>
          </a:p>
          <a:p>
            <a:r>
              <a:rPr lang="en-GB" dirty="0" smtClean="0"/>
              <a:t>The weight of the object will cause it to move or fall.</a:t>
            </a:r>
          </a:p>
          <a:p>
            <a:r>
              <a:rPr lang="en-GB" dirty="0" smtClean="0"/>
              <a:t>A wide base with a low centre of gravity is most stable.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Turning Effect of forces</vt:lpstr>
      <vt:lpstr>Levers</vt:lpstr>
      <vt:lpstr>Moments</vt:lpstr>
      <vt:lpstr>Balance</vt:lpstr>
      <vt:lpstr>Slide 5</vt:lpstr>
      <vt:lpstr>Centre of Gravity</vt:lpstr>
      <vt:lpstr>Stability</vt:lpstr>
    </vt:vector>
  </TitlesOfParts>
  <Company>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reastment</dc:creator>
  <cp:lastModifiedBy>reastment</cp:lastModifiedBy>
  <cp:revision>40</cp:revision>
  <dcterms:created xsi:type="dcterms:W3CDTF">2011-12-07T11:07:09Z</dcterms:created>
  <dcterms:modified xsi:type="dcterms:W3CDTF">2012-03-20T12:44:01Z</dcterms:modified>
</cp:coreProperties>
</file>