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4" r:id="rId6"/>
    <p:sldId id="277" r:id="rId7"/>
    <p:sldId id="278" r:id="rId8"/>
    <p:sldId id="281" r:id="rId9"/>
    <p:sldId id="285" r:id="rId10"/>
    <p:sldId id="288" r:id="rId11"/>
    <p:sldId id="280" r:id="rId12"/>
    <p:sldId id="283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478"/>
    <a:srgbClr val="393C59"/>
    <a:srgbClr val="424566"/>
    <a:srgbClr val="394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C3C6B-25A3-4263-AE84-52413FD708BA}" v="2554" dt="2024-09-03T15:36:09.326"/>
    <p1510:client id="{8766C240-23F2-4B22-817F-6F013286AD16}" v="2" dt="2024-09-03T07:01:57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19" autoAdjust="0"/>
  </p:normalViewPr>
  <p:slideViewPr>
    <p:cSldViewPr snapToGrid="0">
      <p:cViewPr varScale="1">
        <p:scale>
          <a:sx n="88" d="100"/>
          <a:sy n="88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Wills" userId="5231d9a8-b5a3-434d-91c6-94bd7d391bba" providerId="ADAL" clId="{EF0D3F29-DE8A-4013-8DAB-7FB2E572947B}"/>
    <pc:docChg chg="custSel addSld delSld modSld modMainMaster">
      <pc:chgData name="Alice Wills" userId="5231d9a8-b5a3-434d-91c6-94bd7d391bba" providerId="ADAL" clId="{EF0D3F29-DE8A-4013-8DAB-7FB2E572947B}" dt="2022-09-12T11:20:34.156" v="37" actId="680"/>
      <pc:docMkLst>
        <pc:docMk/>
      </pc:docMkLst>
      <pc:sldChg chg="delSp modSp mod modAnim modNotesTx">
        <pc:chgData name="Alice Wills" userId="5231d9a8-b5a3-434d-91c6-94bd7d391bba" providerId="ADAL" clId="{EF0D3F29-DE8A-4013-8DAB-7FB2E572947B}" dt="2022-09-12T11:19:48.047" v="10" actId="20577"/>
        <pc:sldMkLst>
          <pc:docMk/>
          <pc:sldMk cId="3730024315" sldId="256"/>
        </pc:sldMkLst>
        <pc:spChg chg="mod">
          <ac:chgData name="Alice Wills" userId="5231d9a8-b5a3-434d-91c6-94bd7d391bba" providerId="ADAL" clId="{EF0D3F29-DE8A-4013-8DAB-7FB2E572947B}" dt="2022-09-12T11:19:42.668" v="7" actId="20577"/>
          <ac:spMkLst>
            <pc:docMk/>
            <pc:sldMk cId="3730024315" sldId="256"/>
            <ac:spMk id="2" creationId="{A2E599D7-8B86-478C-9517-BD5453065C53}"/>
          </ac:spMkLst>
        </pc:spChg>
        <pc:spChg chg="mod">
          <ac:chgData name="Alice Wills" userId="5231d9a8-b5a3-434d-91c6-94bd7d391bba" providerId="ADAL" clId="{EF0D3F29-DE8A-4013-8DAB-7FB2E572947B}" dt="2022-09-12T11:19:46.631" v="9" actId="20577"/>
          <ac:spMkLst>
            <pc:docMk/>
            <pc:sldMk cId="3730024315" sldId="256"/>
            <ac:spMk id="3" creationId="{147F0261-FEA7-49FF-BE0C-630BE34A9247}"/>
          </ac:spMkLst>
        </pc:spChg>
        <pc:picChg chg="del">
          <ac:chgData name="Alice Wills" userId="5231d9a8-b5a3-434d-91c6-94bd7d391bba" providerId="ADAL" clId="{EF0D3F29-DE8A-4013-8DAB-7FB2E572947B}" dt="2022-09-12T11:19:32.892" v="0" actId="478"/>
          <ac:picMkLst>
            <pc:docMk/>
            <pc:sldMk cId="3730024315" sldId="256"/>
            <ac:picMk id="5" creationId="{130CF7FE-1F11-47E1-81DD-B30570B6CB63}"/>
          </ac:picMkLst>
        </pc:picChg>
      </pc:sldChg>
      <pc:sldChg chg="del">
        <pc:chgData name="Alice Wills" userId="5231d9a8-b5a3-434d-91c6-94bd7d391bba" providerId="ADAL" clId="{EF0D3F29-DE8A-4013-8DAB-7FB2E572947B}" dt="2022-09-12T11:19:51.391" v="17" actId="47"/>
        <pc:sldMkLst>
          <pc:docMk/>
          <pc:sldMk cId="1807023814" sldId="257"/>
        </pc:sldMkLst>
      </pc:sldChg>
      <pc:sldChg chg="del">
        <pc:chgData name="Alice Wills" userId="5231d9a8-b5a3-434d-91c6-94bd7d391bba" providerId="ADAL" clId="{EF0D3F29-DE8A-4013-8DAB-7FB2E572947B}" dt="2022-09-12T11:19:48.911" v="11" actId="47"/>
        <pc:sldMkLst>
          <pc:docMk/>
          <pc:sldMk cId="3299103715" sldId="258"/>
        </pc:sldMkLst>
      </pc:sldChg>
      <pc:sldChg chg="del">
        <pc:chgData name="Alice Wills" userId="5231d9a8-b5a3-434d-91c6-94bd7d391bba" providerId="ADAL" clId="{EF0D3F29-DE8A-4013-8DAB-7FB2E572947B}" dt="2022-09-12T11:19:49.254" v="12" actId="47"/>
        <pc:sldMkLst>
          <pc:docMk/>
          <pc:sldMk cId="3358660263" sldId="259"/>
        </pc:sldMkLst>
      </pc:sldChg>
      <pc:sldChg chg="del">
        <pc:chgData name="Alice Wills" userId="5231d9a8-b5a3-434d-91c6-94bd7d391bba" providerId="ADAL" clId="{EF0D3F29-DE8A-4013-8DAB-7FB2E572947B}" dt="2022-09-12T11:19:49.422" v="13" actId="47"/>
        <pc:sldMkLst>
          <pc:docMk/>
          <pc:sldMk cId="1772521993" sldId="260"/>
        </pc:sldMkLst>
      </pc:sldChg>
      <pc:sldChg chg="del">
        <pc:chgData name="Alice Wills" userId="5231d9a8-b5a3-434d-91c6-94bd7d391bba" providerId="ADAL" clId="{EF0D3F29-DE8A-4013-8DAB-7FB2E572947B}" dt="2022-09-12T11:19:49.581" v="14" actId="47"/>
        <pc:sldMkLst>
          <pc:docMk/>
          <pc:sldMk cId="1429891005" sldId="261"/>
        </pc:sldMkLst>
      </pc:sldChg>
      <pc:sldChg chg="del">
        <pc:chgData name="Alice Wills" userId="5231d9a8-b5a3-434d-91c6-94bd7d391bba" providerId="ADAL" clId="{EF0D3F29-DE8A-4013-8DAB-7FB2E572947B}" dt="2022-09-12T11:19:59.807" v="31" actId="47"/>
        <pc:sldMkLst>
          <pc:docMk/>
          <pc:sldMk cId="2020604552" sldId="265"/>
        </pc:sldMkLst>
      </pc:sldChg>
      <pc:sldChg chg="del">
        <pc:chgData name="Alice Wills" userId="5231d9a8-b5a3-434d-91c6-94bd7d391bba" providerId="ADAL" clId="{EF0D3F29-DE8A-4013-8DAB-7FB2E572947B}" dt="2022-09-12T11:19:59.284" v="28" actId="47"/>
        <pc:sldMkLst>
          <pc:docMk/>
          <pc:sldMk cId="3751027463" sldId="266"/>
        </pc:sldMkLst>
      </pc:sldChg>
      <pc:sldChg chg="del">
        <pc:chgData name="Alice Wills" userId="5231d9a8-b5a3-434d-91c6-94bd7d391bba" providerId="ADAL" clId="{EF0D3F29-DE8A-4013-8DAB-7FB2E572947B}" dt="2022-09-12T11:19:49.744" v="15" actId="47"/>
        <pc:sldMkLst>
          <pc:docMk/>
          <pc:sldMk cId="2292271328" sldId="267"/>
        </pc:sldMkLst>
      </pc:sldChg>
      <pc:sldChg chg="del">
        <pc:chgData name="Alice Wills" userId="5231d9a8-b5a3-434d-91c6-94bd7d391bba" providerId="ADAL" clId="{EF0D3F29-DE8A-4013-8DAB-7FB2E572947B}" dt="2022-09-12T11:19:58.055" v="21" actId="47"/>
        <pc:sldMkLst>
          <pc:docMk/>
          <pc:sldMk cId="1867639604" sldId="269"/>
        </pc:sldMkLst>
      </pc:sldChg>
      <pc:sldChg chg="del">
        <pc:chgData name="Alice Wills" userId="5231d9a8-b5a3-434d-91c6-94bd7d391bba" providerId="ADAL" clId="{EF0D3F29-DE8A-4013-8DAB-7FB2E572947B}" dt="2022-09-12T11:19:58.383" v="23" actId="47"/>
        <pc:sldMkLst>
          <pc:docMk/>
          <pc:sldMk cId="1136267554" sldId="270"/>
        </pc:sldMkLst>
      </pc:sldChg>
      <pc:sldChg chg="del">
        <pc:chgData name="Alice Wills" userId="5231d9a8-b5a3-434d-91c6-94bd7d391bba" providerId="ADAL" clId="{EF0D3F29-DE8A-4013-8DAB-7FB2E572947B}" dt="2022-09-12T11:19:58.550" v="24" actId="47"/>
        <pc:sldMkLst>
          <pc:docMk/>
          <pc:sldMk cId="1300738558" sldId="271"/>
        </pc:sldMkLst>
      </pc:sldChg>
      <pc:sldChg chg="del">
        <pc:chgData name="Alice Wills" userId="5231d9a8-b5a3-434d-91c6-94bd7d391bba" providerId="ADAL" clId="{EF0D3F29-DE8A-4013-8DAB-7FB2E572947B}" dt="2022-09-12T11:19:58.709" v="25" actId="47"/>
        <pc:sldMkLst>
          <pc:docMk/>
          <pc:sldMk cId="334236634" sldId="272"/>
        </pc:sldMkLst>
      </pc:sldChg>
      <pc:sldChg chg="del">
        <pc:chgData name="Alice Wills" userId="5231d9a8-b5a3-434d-91c6-94bd7d391bba" providerId="ADAL" clId="{EF0D3F29-DE8A-4013-8DAB-7FB2E572947B}" dt="2022-09-12T11:19:58.897" v="26" actId="47"/>
        <pc:sldMkLst>
          <pc:docMk/>
          <pc:sldMk cId="2671994812" sldId="273"/>
        </pc:sldMkLst>
      </pc:sldChg>
      <pc:sldChg chg="del">
        <pc:chgData name="Alice Wills" userId="5231d9a8-b5a3-434d-91c6-94bd7d391bba" providerId="ADAL" clId="{EF0D3F29-DE8A-4013-8DAB-7FB2E572947B}" dt="2022-09-12T11:19:59.102" v="27" actId="47"/>
        <pc:sldMkLst>
          <pc:docMk/>
          <pc:sldMk cId="2524468374" sldId="274"/>
        </pc:sldMkLst>
      </pc:sldChg>
      <pc:sldChg chg="del">
        <pc:chgData name="Alice Wills" userId="5231d9a8-b5a3-434d-91c6-94bd7d391bba" providerId="ADAL" clId="{EF0D3F29-DE8A-4013-8DAB-7FB2E572947B}" dt="2022-09-12T11:19:59.479" v="29" actId="47"/>
        <pc:sldMkLst>
          <pc:docMk/>
          <pc:sldMk cId="85769749" sldId="275"/>
        </pc:sldMkLst>
      </pc:sldChg>
      <pc:sldChg chg="del">
        <pc:chgData name="Alice Wills" userId="5231d9a8-b5a3-434d-91c6-94bd7d391bba" providerId="ADAL" clId="{EF0D3F29-DE8A-4013-8DAB-7FB2E572947B}" dt="2022-09-12T11:19:59.641" v="30" actId="47"/>
        <pc:sldMkLst>
          <pc:docMk/>
          <pc:sldMk cId="2344959403" sldId="276"/>
        </pc:sldMkLst>
      </pc:sldChg>
      <pc:sldChg chg="modSp new mod">
        <pc:chgData name="Alice Wills" userId="5231d9a8-b5a3-434d-91c6-94bd7d391bba" providerId="ADAL" clId="{EF0D3F29-DE8A-4013-8DAB-7FB2E572947B}" dt="2022-09-12T11:19:54.194" v="19" actId="20577"/>
        <pc:sldMkLst>
          <pc:docMk/>
          <pc:sldMk cId="3295661829" sldId="277"/>
        </pc:sldMkLst>
        <pc:spChg chg="mod">
          <ac:chgData name="Alice Wills" userId="5231d9a8-b5a3-434d-91c6-94bd7d391bba" providerId="ADAL" clId="{EF0D3F29-DE8A-4013-8DAB-7FB2E572947B}" dt="2022-09-12T11:19:54.194" v="19" actId="20577"/>
          <ac:spMkLst>
            <pc:docMk/>
            <pc:sldMk cId="3295661829" sldId="277"/>
            <ac:spMk id="3" creationId="{665FB21F-C186-44D4-8490-9B68C98BDEDE}"/>
          </ac:spMkLst>
        </pc:spChg>
      </pc:sldChg>
      <pc:sldChg chg="new del">
        <pc:chgData name="Alice Wills" userId="5231d9a8-b5a3-434d-91c6-94bd7d391bba" providerId="ADAL" clId="{EF0D3F29-DE8A-4013-8DAB-7FB2E572947B}" dt="2022-09-12T11:19:58.247" v="22" actId="47"/>
        <pc:sldMkLst>
          <pc:docMk/>
          <pc:sldMk cId="287900692" sldId="278"/>
        </pc:sldMkLst>
      </pc:sldChg>
      <pc:sldChg chg="new">
        <pc:chgData name="Alice Wills" userId="5231d9a8-b5a3-434d-91c6-94bd7d391bba" providerId="ADAL" clId="{EF0D3F29-DE8A-4013-8DAB-7FB2E572947B}" dt="2022-09-12T11:20:34.156" v="37" actId="680"/>
        <pc:sldMkLst>
          <pc:docMk/>
          <pc:sldMk cId="972227540" sldId="278"/>
        </pc:sldMkLst>
      </pc:sldChg>
      <pc:sldMasterChg chg="modSldLayout">
        <pc:chgData name="Alice Wills" userId="5231d9a8-b5a3-434d-91c6-94bd7d391bba" providerId="ADAL" clId="{EF0D3F29-DE8A-4013-8DAB-7FB2E572947B}" dt="2022-09-12T11:20:22.825" v="36" actId="207"/>
        <pc:sldMasterMkLst>
          <pc:docMk/>
          <pc:sldMasterMk cId="4279295449" sldId="2147483678"/>
        </pc:sldMasterMkLst>
        <pc:sldLayoutChg chg="modSp">
          <pc:chgData name="Alice Wills" userId="5231d9a8-b5a3-434d-91c6-94bd7d391bba" providerId="ADAL" clId="{EF0D3F29-DE8A-4013-8DAB-7FB2E572947B}" dt="2022-09-12T11:20:20.008" v="35" actId="207"/>
          <pc:sldLayoutMkLst>
            <pc:docMk/>
            <pc:sldMasterMk cId="4279295449" sldId="2147483678"/>
            <pc:sldLayoutMk cId="1270441422" sldId="2147483679"/>
          </pc:sldLayoutMkLst>
          <pc:spChg chg="mod">
            <ac:chgData name="Alice Wills" userId="5231d9a8-b5a3-434d-91c6-94bd7d391bba" providerId="ADAL" clId="{EF0D3F29-DE8A-4013-8DAB-7FB2E572947B}" dt="2022-09-12T11:20:17.865" v="34" actId="207"/>
            <ac:spMkLst>
              <pc:docMk/>
              <pc:sldMasterMk cId="4279295449" sldId="2147483678"/>
              <pc:sldLayoutMk cId="1270441422" sldId="2147483679"/>
              <ac:spMk id="2" creationId="{00000000-0000-0000-0000-000000000000}"/>
            </ac:spMkLst>
          </pc:spChg>
          <pc:spChg chg="mod">
            <ac:chgData name="Alice Wills" userId="5231d9a8-b5a3-434d-91c6-94bd7d391bba" providerId="ADAL" clId="{EF0D3F29-DE8A-4013-8DAB-7FB2E572947B}" dt="2022-09-12T11:20:20.008" v="35" actId="207"/>
            <ac:spMkLst>
              <pc:docMk/>
              <pc:sldMasterMk cId="4279295449" sldId="2147483678"/>
              <pc:sldLayoutMk cId="1270441422" sldId="2147483679"/>
              <ac:spMk id="3" creationId="{00000000-0000-0000-0000-000000000000}"/>
            </ac:spMkLst>
          </pc:spChg>
        </pc:sldLayoutChg>
        <pc:sldLayoutChg chg="modSp">
          <pc:chgData name="Alice Wills" userId="5231d9a8-b5a3-434d-91c6-94bd7d391bba" providerId="ADAL" clId="{EF0D3F29-DE8A-4013-8DAB-7FB2E572947B}" dt="2022-09-12T11:20:13.095" v="33" actId="207"/>
          <pc:sldLayoutMkLst>
            <pc:docMk/>
            <pc:sldMasterMk cId="4279295449" sldId="2147483678"/>
            <pc:sldLayoutMk cId="3796565545" sldId="2147483680"/>
          </pc:sldLayoutMkLst>
          <pc:spChg chg="mod">
            <ac:chgData name="Alice Wills" userId="5231d9a8-b5a3-434d-91c6-94bd7d391bba" providerId="ADAL" clId="{EF0D3F29-DE8A-4013-8DAB-7FB2E572947B}" dt="2022-09-12T11:20:11.202" v="32" actId="207"/>
            <ac:spMkLst>
              <pc:docMk/>
              <pc:sldMasterMk cId="4279295449" sldId="2147483678"/>
              <pc:sldLayoutMk cId="3796565545" sldId="2147483680"/>
              <ac:spMk id="2" creationId="{00000000-0000-0000-0000-000000000000}"/>
            </ac:spMkLst>
          </pc:spChg>
          <pc:spChg chg="mod">
            <ac:chgData name="Alice Wills" userId="5231d9a8-b5a3-434d-91c6-94bd7d391bba" providerId="ADAL" clId="{EF0D3F29-DE8A-4013-8DAB-7FB2E572947B}" dt="2022-09-12T11:20:13.095" v="33" actId="207"/>
            <ac:spMkLst>
              <pc:docMk/>
              <pc:sldMasterMk cId="4279295449" sldId="2147483678"/>
              <pc:sldLayoutMk cId="3796565545" sldId="2147483680"/>
              <ac:spMk id="3" creationId="{00000000-0000-0000-0000-000000000000}"/>
            </ac:spMkLst>
          </pc:spChg>
        </pc:sldLayoutChg>
        <pc:sldLayoutChg chg="modSp">
          <pc:chgData name="Alice Wills" userId="5231d9a8-b5a3-434d-91c6-94bd7d391bba" providerId="ADAL" clId="{EF0D3F29-DE8A-4013-8DAB-7FB2E572947B}" dt="2022-09-12T11:20:22.825" v="36" actId="207"/>
          <pc:sldLayoutMkLst>
            <pc:docMk/>
            <pc:sldMasterMk cId="4279295449" sldId="2147483678"/>
            <pc:sldLayoutMk cId="2717404526" sldId="2147483681"/>
          </pc:sldLayoutMkLst>
          <pc:spChg chg="mod">
            <ac:chgData name="Alice Wills" userId="5231d9a8-b5a3-434d-91c6-94bd7d391bba" providerId="ADAL" clId="{EF0D3F29-DE8A-4013-8DAB-7FB2E572947B}" dt="2022-09-12T11:20:22.825" v="36" actId="207"/>
            <ac:spMkLst>
              <pc:docMk/>
              <pc:sldMasterMk cId="4279295449" sldId="2147483678"/>
              <pc:sldLayoutMk cId="2717404526" sldId="2147483681"/>
              <ac:spMk id="2" creationId="{00000000-0000-0000-0000-000000000000}"/>
            </ac:spMkLst>
          </pc:spChg>
        </pc:sldLayoutChg>
      </pc:sldMasterChg>
    </pc:docChg>
  </pc:docChgLst>
  <pc:docChgLst>
    <pc:chgData name="Alice Wills" userId="5231d9a8-b5a3-434d-91c6-94bd7d391bba" providerId="ADAL" clId="{D98B2FFB-D40E-2947-9B06-644384AFBB4D}"/>
    <pc:docChg chg="custSel modSld">
      <pc:chgData name="Alice Wills" userId="5231d9a8-b5a3-434d-91c6-94bd7d391bba" providerId="ADAL" clId="{D98B2FFB-D40E-2947-9B06-644384AFBB4D}" dt="2024-09-02T19:27:02.702" v="177" actId="20577"/>
      <pc:docMkLst>
        <pc:docMk/>
      </pc:docMkLst>
      <pc:sldChg chg="modSp">
        <pc:chgData name="Alice Wills" userId="5231d9a8-b5a3-434d-91c6-94bd7d391bba" providerId="ADAL" clId="{D98B2FFB-D40E-2947-9B06-644384AFBB4D}" dt="2024-09-02T19:27:02.702" v="177" actId="20577"/>
        <pc:sldMkLst>
          <pc:docMk/>
          <pc:sldMk cId="2509944200" sldId="280"/>
        </pc:sldMkLst>
        <pc:spChg chg="mod">
          <ac:chgData name="Alice Wills" userId="5231d9a8-b5a3-434d-91c6-94bd7d391bba" providerId="ADAL" clId="{D98B2FFB-D40E-2947-9B06-644384AFBB4D}" dt="2024-09-02T19:27:02.702" v="177" actId="20577"/>
          <ac:spMkLst>
            <pc:docMk/>
            <pc:sldMk cId="2509944200" sldId="280"/>
            <ac:spMk id="3" creationId="{083CD70E-5E50-A4A5-0A3B-D8A4CE4DA174}"/>
          </ac:spMkLst>
        </pc:spChg>
      </pc:sldChg>
      <pc:sldChg chg="modSp">
        <pc:chgData name="Alice Wills" userId="5231d9a8-b5a3-434d-91c6-94bd7d391bba" providerId="ADAL" clId="{D98B2FFB-D40E-2947-9B06-644384AFBB4D}" dt="2024-09-02T19:11:44.111" v="4" actId="20577"/>
        <pc:sldMkLst>
          <pc:docMk/>
          <pc:sldMk cId="56393604" sldId="284"/>
        </pc:sldMkLst>
        <pc:spChg chg="mod">
          <ac:chgData name="Alice Wills" userId="5231d9a8-b5a3-434d-91c6-94bd7d391bba" providerId="ADAL" clId="{D98B2FFB-D40E-2947-9B06-644384AFBB4D}" dt="2024-09-02T19:11:44.111" v="4" actId="20577"/>
          <ac:spMkLst>
            <pc:docMk/>
            <pc:sldMk cId="56393604" sldId="284"/>
            <ac:spMk id="3" creationId="{EA548278-B9FD-DBA2-613E-8142CF66D956}"/>
          </ac:spMkLst>
        </pc:spChg>
      </pc:sldChg>
    </pc:docChg>
  </pc:docChgLst>
  <pc:docChgLst>
    <pc:chgData name="Alice Wills" userId="5231d9a8-b5a3-434d-91c6-94bd7d391bba" providerId="ADAL" clId="{4DE0EF81-A0FA-4E13-A477-DCE6852D2324}"/>
    <pc:docChg chg="modSld">
      <pc:chgData name="Alice Wills" userId="5231d9a8-b5a3-434d-91c6-94bd7d391bba" providerId="ADAL" clId="{4DE0EF81-A0FA-4E13-A477-DCE6852D2324}" dt="2024-02-19T16:52:18.123" v="2" actId="729"/>
      <pc:docMkLst>
        <pc:docMk/>
      </pc:docMkLst>
      <pc:sldChg chg="modSp modAnim">
        <pc:chgData name="Alice Wills" userId="5231d9a8-b5a3-434d-91c6-94bd7d391bba" providerId="ADAL" clId="{4DE0EF81-A0FA-4E13-A477-DCE6852D2324}" dt="2024-02-19T16:52:12.071" v="0" actId="20577"/>
        <pc:sldMkLst>
          <pc:docMk/>
          <pc:sldMk cId="964036149" sldId="279"/>
        </pc:sldMkLst>
        <pc:spChg chg="mod">
          <ac:chgData name="Alice Wills" userId="5231d9a8-b5a3-434d-91c6-94bd7d391bba" providerId="ADAL" clId="{4DE0EF81-A0FA-4E13-A477-DCE6852D2324}" dt="2024-02-19T16:52:12.071" v="0" actId="20577"/>
          <ac:spMkLst>
            <pc:docMk/>
            <pc:sldMk cId="964036149" sldId="279"/>
            <ac:spMk id="3" creationId="{665FB21F-C186-44D4-8490-9B68C98BDEDE}"/>
          </ac:spMkLst>
        </pc:spChg>
      </pc:sldChg>
      <pc:sldChg chg="modSp modAnim">
        <pc:chgData name="Alice Wills" userId="5231d9a8-b5a3-434d-91c6-94bd7d391bba" providerId="ADAL" clId="{4DE0EF81-A0FA-4E13-A477-DCE6852D2324}" dt="2024-02-19T16:52:14.158" v="1" actId="20577"/>
        <pc:sldMkLst>
          <pc:docMk/>
          <pc:sldMk cId="2491608632" sldId="283"/>
        </pc:sldMkLst>
        <pc:spChg chg="mod">
          <ac:chgData name="Alice Wills" userId="5231d9a8-b5a3-434d-91c6-94bd7d391bba" providerId="ADAL" clId="{4DE0EF81-A0FA-4E13-A477-DCE6852D2324}" dt="2024-02-19T16:52:14.158" v="1" actId="20577"/>
          <ac:spMkLst>
            <pc:docMk/>
            <pc:sldMk cId="2491608632" sldId="283"/>
            <ac:spMk id="3" creationId="{665FB21F-C186-44D4-8490-9B68C98BDEDE}"/>
          </ac:spMkLst>
        </pc:spChg>
      </pc:sldChg>
      <pc:sldChg chg="mod modShow">
        <pc:chgData name="Alice Wills" userId="5231d9a8-b5a3-434d-91c6-94bd7d391bba" providerId="ADAL" clId="{4DE0EF81-A0FA-4E13-A477-DCE6852D2324}" dt="2024-02-19T16:52:18.123" v="2" actId="729"/>
        <pc:sldMkLst>
          <pc:docMk/>
          <pc:sldMk cId="1279402966" sldId="284"/>
        </pc:sldMkLst>
      </pc:sldChg>
    </pc:docChg>
  </pc:docChgLst>
  <pc:docChgLst>
    <pc:chgData name="Alice Wills" userId="5231d9a8-b5a3-434d-91c6-94bd7d391bba" providerId="ADAL" clId="{54FC3C6B-25A3-4263-AE84-52413FD708BA}"/>
    <pc:docChg chg="undo custSel addSld delSld modSld">
      <pc:chgData name="Alice Wills" userId="5231d9a8-b5a3-434d-91c6-94bd7d391bba" providerId="ADAL" clId="{54FC3C6B-25A3-4263-AE84-52413FD708BA}" dt="2024-09-03T15:37:42.610" v="3089" actId="20577"/>
      <pc:docMkLst>
        <pc:docMk/>
      </pc:docMkLst>
      <pc:sldChg chg="modSp mod">
        <pc:chgData name="Alice Wills" userId="5231d9a8-b5a3-434d-91c6-94bd7d391bba" providerId="ADAL" clId="{54FC3C6B-25A3-4263-AE84-52413FD708BA}" dt="2024-09-02T12:53:28.136" v="14" actId="1076"/>
        <pc:sldMkLst>
          <pc:docMk/>
          <pc:sldMk cId="3730024315" sldId="256"/>
        </pc:sldMkLst>
        <pc:spChg chg="mod">
          <ac:chgData name="Alice Wills" userId="5231d9a8-b5a3-434d-91c6-94bd7d391bba" providerId="ADAL" clId="{54FC3C6B-25A3-4263-AE84-52413FD708BA}" dt="2024-09-02T12:53:24.201" v="9" actId="1076"/>
          <ac:spMkLst>
            <pc:docMk/>
            <pc:sldMk cId="3730024315" sldId="256"/>
            <ac:spMk id="2" creationId="{A2E599D7-8B86-478C-9517-BD5453065C53}"/>
          </ac:spMkLst>
        </pc:spChg>
        <pc:spChg chg="mod">
          <ac:chgData name="Alice Wills" userId="5231d9a8-b5a3-434d-91c6-94bd7d391bba" providerId="ADAL" clId="{54FC3C6B-25A3-4263-AE84-52413FD708BA}" dt="2024-09-02T12:53:28.136" v="14" actId="1076"/>
          <ac:spMkLst>
            <pc:docMk/>
            <pc:sldMk cId="3730024315" sldId="256"/>
            <ac:spMk id="3" creationId="{147F0261-FEA7-49FF-BE0C-630BE34A9247}"/>
          </ac:spMkLst>
        </pc:spChg>
      </pc:sldChg>
      <pc:sldChg chg="addSp modSp mod modNotesTx">
        <pc:chgData name="Alice Wills" userId="5231d9a8-b5a3-434d-91c6-94bd7d391bba" providerId="ADAL" clId="{54FC3C6B-25A3-4263-AE84-52413FD708BA}" dt="2024-09-03T15:37:40.802" v="3086" actId="20577"/>
        <pc:sldMkLst>
          <pc:docMk/>
          <pc:sldMk cId="3295661829" sldId="277"/>
        </pc:sldMkLst>
        <pc:spChg chg="mod">
          <ac:chgData name="Alice Wills" userId="5231d9a8-b5a3-434d-91c6-94bd7d391bba" providerId="ADAL" clId="{54FC3C6B-25A3-4263-AE84-52413FD708BA}" dt="2024-09-02T12:56:19.847" v="195" actId="1076"/>
          <ac:spMkLst>
            <pc:docMk/>
            <pc:sldMk cId="3295661829" sldId="277"/>
            <ac:spMk id="2" creationId="{BE09D89D-9A95-4F44-BFBB-E6C56B4A77D9}"/>
          </ac:spMkLst>
        </pc:spChg>
        <pc:spChg chg="mod">
          <ac:chgData name="Alice Wills" userId="5231d9a8-b5a3-434d-91c6-94bd7d391bba" providerId="ADAL" clId="{54FC3C6B-25A3-4263-AE84-52413FD708BA}" dt="2024-09-02T13:00:31.966" v="396" actId="27636"/>
          <ac:spMkLst>
            <pc:docMk/>
            <pc:sldMk cId="3295661829" sldId="277"/>
            <ac:spMk id="3" creationId="{665FB21F-C186-44D4-8490-9B68C98BDEDE}"/>
          </ac:spMkLst>
        </pc:spChg>
        <pc:picChg chg="add mod">
          <ac:chgData name="Alice Wills" userId="5231d9a8-b5a3-434d-91c6-94bd7d391bba" providerId="ADAL" clId="{54FC3C6B-25A3-4263-AE84-52413FD708BA}" dt="2024-09-02T13:00:34.185" v="397" actId="1076"/>
          <ac:picMkLst>
            <pc:docMk/>
            <pc:sldMk cId="3295661829" sldId="277"/>
            <ac:picMk id="5" creationId="{15EB9DF3-2CF2-D9D3-CAF8-BA088FB5456D}"/>
          </ac:picMkLst>
        </pc:picChg>
      </pc:sldChg>
      <pc:sldChg chg="addSp delSp modSp mod modAnim modNotesTx">
        <pc:chgData name="Alice Wills" userId="5231d9a8-b5a3-434d-91c6-94bd7d391bba" providerId="ADAL" clId="{54FC3C6B-25A3-4263-AE84-52413FD708BA}" dt="2024-09-03T15:37:36.210" v="3085" actId="5793"/>
        <pc:sldMkLst>
          <pc:docMk/>
          <pc:sldMk cId="972227540" sldId="278"/>
        </pc:sldMkLst>
        <pc:spChg chg="mod">
          <ac:chgData name="Alice Wills" userId="5231d9a8-b5a3-434d-91c6-94bd7d391bba" providerId="ADAL" clId="{54FC3C6B-25A3-4263-AE84-52413FD708BA}" dt="2024-09-02T13:10:39.612" v="773" actId="1076"/>
          <ac:spMkLst>
            <pc:docMk/>
            <pc:sldMk cId="972227540" sldId="278"/>
            <ac:spMk id="2" creationId="{16CF822C-68A6-4041-9075-EED40A3803CE}"/>
          </ac:spMkLst>
        </pc:spChg>
        <pc:spChg chg="del mod">
          <ac:chgData name="Alice Wills" userId="5231d9a8-b5a3-434d-91c6-94bd7d391bba" providerId="ADAL" clId="{54FC3C6B-25A3-4263-AE84-52413FD708BA}" dt="2024-09-02T13:10:54.075" v="777" actId="478"/>
          <ac:spMkLst>
            <pc:docMk/>
            <pc:sldMk cId="972227540" sldId="278"/>
            <ac:spMk id="3" creationId="{5D0EA2C3-7DD0-4462-A487-2A07AED1EE26}"/>
          </ac:spMkLst>
        </pc:spChg>
        <pc:spChg chg="add mod">
          <ac:chgData name="Alice Wills" userId="5231d9a8-b5a3-434d-91c6-94bd7d391bba" providerId="ADAL" clId="{54FC3C6B-25A3-4263-AE84-52413FD708BA}" dt="2024-09-03T07:33:33.847" v="1918" actId="1076"/>
          <ac:spMkLst>
            <pc:docMk/>
            <pc:sldMk cId="972227540" sldId="278"/>
            <ac:spMk id="6" creationId="{3393CE30-5C98-146F-D452-A17083797974}"/>
          </ac:spMkLst>
        </pc:spChg>
        <pc:picChg chg="add mod">
          <ac:chgData name="Alice Wills" userId="5231d9a8-b5a3-434d-91c6-94bd7d391bba" providerId="ADAL" clId="{54FC3C6B-25A3-4263-AE84-52413FD708BA}" dt="2024-09-02T13:10:52.880" v="776" actId="1076"/>
          <ac:picMkLst>
            <pc:docMk/>
            <pc:sldMk cId="972227540" sldId="278"/>
            <ac:picMk id="5" creationId="{DC4703C6-77F6-F967-200B-A613C7EAE312}"/>
          </ac:picMkLst>
        </pc:picChg>
        <pc:picChg chg="add mod">
          <ac:chgData name="Alice Wills" userId="5231d9a8-b5a3-434d-91c6-94bd7d391bba" providerId="ADAL" clId="{54FC3C6B-25A3-4263-AE84-52413FD708BA}" dt="2024-09-03T07:33:48.342" v="1920" actId="1076"/>
          <ac:picMkLst>
            <pc:docMk/>
            <pc:sldMk cId="972227540" sldId="278"/>
            <ac:picMk id="7" creationId="{2D858A8E-77E0-EA80-B8D9-1F5AE01FC87A}"/>
          </ac:picMkLst>
        </pc:picChg>
      </pc:sldChg>
      <pc:sldChg chg="addSp delSp modSp del mod">
        <pc:chgData name="Alice Wills" userId="5231d9a8-b5a3-434d-91c6-94bd7d391bba" providerId="ADAL" clId="{54FC3C6B-25A3-4263-AE84-52413FD708BA}" dt="2024-09-02T13:11:03.937" v="783" actId="47"/>
        <pc:sldMkLst>
          <pc:docMk/>
          <pc:sldMk cId="726907319" sldId="279"/>
        </pc:sldMkLst>
        <pc:spChg chg="mod">
          <ac:chgData name="Alice Wills" userId="5231d9a8-b5a3-434d-91c6-94bd7d391bba" providerId="ADAL" clId="{54FC3C6B-25A3-4263-AE84-52413FD708BA}" dt="2024-09-02T13:01:31.233" v="408" actId="403"/>
          <ac:spMkLst>
            <pc:docMk/>
            <pc:sldMk cId="726907319" sldId="279"/>
            <ac:spMk id="2" creationId="{53E5AB31-8C08-68AE-1C18-15A5F7D8E5B9}"/>
          </ac:spMkLst>
        </pc:spChg>
        <pc:spChg chg="mod">
          <ac:chgData name="Alice Wills" userId="5231d9a8-b5a3-434d-91c6-94bd7d391bba" providerId="ADAL" clId="{54FC3C6B-25A3-4263-AE84-52413FD708BA}" dt="2024-09-02T13:01:55.663" v="439" actId="14100"/>
          <ac:spMkLst>
            <pc:docMk/>
            <pc:sldMk cId="726907319" sldId="279"/>
            <ac:spMk id="3" creationId="{486C793E-6503-FDB1-2FA3-C6F4023D70B0}"/>
          </ac:spMkLst>
        </pc:spChg>
        <pc:spChg chg="add del mod">
          <ac:chgData name="Alice Wills" userId="5231d9a8-b5a3-434d-91c6-94bd7d391bba" providerId="ADAL" clId="{54FC3C6B-25A3-4263-AE84-52413FD708BA}" dt="2024-09-02T13:10:50.079" v="775" actId="21"/>
          <ac:spMkLst>
            <pc:docMk/>
            <pc:sldMk cId="726907319" sldId="279"/>
            <ac:spMk id="6" creationId="{3393CE30-5C98-146F-D452-A17083797974}"/>
          </ac:spMkLst>
        </pc:spChg>
        <pc:picChg chg="add mod">
          <ac:chgData name="Alice Wills" userId="5231d9a8-b5a3-434d-91c6-94bd7d391bba" providerId="ADAL" clId="{54FC3C6B-25A3-4263-AE84-52413FD708BA}" dt="2024-09-02T13:01:53.682" v="438" actId="14100"/>
          <ac:picMkLst>
            <pc:docMk/>
            <pc:sldMk cId="726907319" sldId="279"/>
            <ac:picMk id="5" creationId="{9FD37C21-1344-2E75-3662-1540448D1664}"/>
          </ac:picMkLst>
        </pc:picChg>
        <pc:picChg chg="add del mod">
          <ac:chgData name="Alice Wills" userId="5231d9a8-b5a3-434d-91c6-94bd7d391bba" providerId="ADAL" clId="{54FC3C6B-25A3-4263-AE84-52413FD708BA}" dt="2024-09-02T13:10:50.079" v="775" actId="21"/>
          <ac:picMkLst>
            <pc:docMk/>
            <pc:sldMk cId="726907319" sldId="279"/>
            <ac:picMk id="7" creationId="{2D858A8E-77E0-EA80-B8D9-1F5AE01FC87A}"/>
          </ac:picMkLst>
        </pc:picChg>
      </pc:sldChg>
      <pc:sldChg chg="addSp modSp mod modNotesTx">
        <pc:chgData name="Alice Wills" userId="5231d9a8-b5a3-434d-91c6-94bd7d391bba" providerId="ADAL" clId="{54FC3C6B-25A3-4263-AE84-52413FD708BA}" dt="2024-09-03T15:37:23.520" v="3078" actId="20577"/>
        <pc:sldMkLst>
          <pc:docMk/>
          <pc:sldMk cId="2509944200" sldId="280"/>
        </pc:sldMkLst>
        <pc:spChg chg="mod">
          <ac:chgData name="Alice Wills" userId="5231d9a8-b5a3-434d-91c6-94bd7d391bba" providerId="ADAL" clId="{54FC3C6B-25A3-4263-AE84-52413FD708BA}" dt="2024-09-02T13:03:24.820" v="453" actId="1076"/>
          <ac:spMkLst>
            <pc:docMk/>
            <pc:sldMk cId="2509944200" sldId="280"/>
            <ac:spMk id="2" creationId="{E83D2983-EFE1-936D-772A-6DE950687B49}"/>
          </ac:spMkLst>
        </pc:spChg>
        <pc:spChg chg="mod">
          <ac:chgData name="Alice Wills" userId="5231d9a8-b5a3-434d-91c6-94bd7d391bba" providerId="ADAL" clId="{54FC3C6B-25A3-4263-AE84-52413FD708BA}" dt="2024-09-02T13:17:43.516" v="1363" actId="1076"/>
          <ac:spMkLst>
            <pc:docMk/>
            <pc:sldMk cId="2509944200" sldId="280"/>
            <ac:spMk id="3" creationId="{083CD70E-5E50-A4A5-0A3B-D8A4CE4DA174}"/>
          </ac:spMkLst>
        </pc:spChg>
        <pc:spChg chg="add">
          <ac:chgData name="Alice Wills" userId="5231d9a8-b5a3-434d-91c6-94bd7d391bba" providerId="ADAL" clId="{54FC3C6B-25A3-4263-AE84-52413FD708BA}" dt="2024-09-02T13:18:08.670" v="1364"/>
          <ac:spMkLst>
            <pc:docMk/>
            <pc:sldMk cId="2509944200" sldId="280"/>
            <ac:spMk id="6" creationId="{0FF743A2-9710-3733-95D7-2289640971DD}"/>
          </ac:spMkLst>
        </pc:spChg>
        <pc:picChg chg="add mod">
          <ac:chgData name="Alice Wills" userId="5231d9a8-b5a3-434d-91c6-94bd7d391bba" providerId="ADAL" clId="{54FC3C6B-25A3-4263-AE84-52413FD708BA}" dt="2024-09-02T13:16:36.382" v="1225" actId="1076"/>
          <ac:picMkLst>
            <pc:docMk/>
            <pc:sldMk cId="2509944200" sldId="280"/>
            <ac:picMk id="5" creationId="{EA7C0C2C-ECC3-7B6A-4560-5654ADCE6E92}"/>
          </ac:picMkLst>
        </pc:picChg>
        <pc:picChg chg="add mod">
          <ac:chgData name="Alice Wills" userId="5231d9a8-b5a3-434d-91c6-94bd7d391bba" providerId="ADAL" clId="{54FC3C6B-25A3-4263-AE84-52413FD708BA}" dt="2024-09-02T13:18:12.791" v="1366" actId="1076"/>
          <ac:picMkLst>
            <pc:docMk/>
            <pc:sldMk cId="2509944200" sldId="280"/>
            <ac:picMk id="7" creationId="{E167B958-63DF-47DA-2E65-3C282CEC3295}"/>
          </ac:picMkLst>
        </pc:picChg>
      </pc:sldChg>
      <pc:sldChg chg="addSp delSp modSp mod modAnim modNotesTx">
        <pc:chgData name="Alice Wills" userId="5231d9a8-b5a3-434d-91c6-94bd7d391bba" providerId="ADAL" clId="{54FC3C6B-25A3-4263-AE84-52413FD708BA}" dt="2024-09-03T15:37:32.185" v="3083" actId="20577"/>
        <pc:sldMkLst>
          <pc:docMk/>
          <pc:sldMk cId="3025849840" sldId="281"/>
        </pc:sldMkLst>
        <pc:spChg chg="mod">
          <ac:chgData name="Alice Wills" userId="5231d9a8-b5a3-434d-91c6-94bd7d391bba" providerId="ADAL" clId="{54FC3C6B-25A3-4263-AE84-52413FD708BA}" dt="2024-09-02T13:11:08.845" v="785" actId="20577"/>
          <ac:spMkLst>
            <pc:docMk/>
            <pc:sldMk cId="3025849840" sldId="281"/>
            <ac:spMk id="2" creationId="{F2AB2CA7-4225-DD1E-D0FD-9579D350664C}"/>
          </ac:spMkLst>
        </pc:spChg>
        <pc:spChg chg="del mod">
          <ac:chgData name="Alice Wills" userId="5231d9a8-b5a3-434d-91c6-94bd7d391bba" providerId="ADAL" clId="{54FC3C6B-25A3-4263-AE84-52413FD708BA}" dt="2024-09-02T13:11:43.051" v="797" actId="478"/>
          <ac:spMkLst>
            <pc:docMk/>
            <pc:sldMk cId="3025849840" sldId="281"/>
            <ac:spMk id="3" creationId="{783D97F0-C529-EC52-B8E9-54712B736D88}"/>
          </ac:spMkLst>
        </pc:spChg>
        <pc:spChg chg="add mod">
          <ac:chgData name="Alice Wills" userId="5231d9a8-b5a3-434d-91c6-94bd7d391bba" providerId="ADAL" clId="{54FC3C6B-25A3-4263-AE84-52413FD708BA}" dt="2024-09-02T13:11:27.072" v="794" actId="1076"/>
          <ac:spMkLst>
            <pc:docMk/>
            <pc:sldMk cId="3025849840" sldId="281"/>
            <ac:spMk id="7" creationId="{FFC3C6C3-9FBF-5788-DF38-289DFE70B7F1}"/>
          </ac:spMkLst>
        </pc:spChg>
        <pc:picChg chg="add mod modCrop">
          <ac:chgData name="Alice Wills" userId="5231d9a8-b5a3-434d-91c6-94bd7d391bba" providerId="ADAL" clId="{54FC3C6B-25A3-4263-AE84-52413FD708BA}" dt="2024-09-02T13:11:17.838" v="789" actId="732"/>
          <ac:picMkLst>
            <pc:docMk/>
            <pc:sldMk cId="3025849840" sldId="281"/>
            <ac:picMk id="5" creationId="{8FED61AB-C693-1E65-8EC0-68039A13CF85}"/>
          </ac:picMkLst>
        </pc:picChg>
        <pc:picChg chg="add mod modCrop">
          <ac:chgData name="Alice Wills" userId="5231d9a8-b5a3-434d-91c6-94bd7d391bba" providerId="ADAL" clId="{54FC3C6B-25A3-4263-AE84-52413FD708BA}" dt="2024-09-02T13:11:45.112" v="798" actId="1076"/>
          <ac:picMkLst>
            <pc:docMk/>
            <pc:sldMk cId="3025849840" sldId="281"/>
            <ac:picMk id="6" creationId="{DE0FFCC9-1FD6-8E3A-E883-E25A7BF88643}"/>
          </ac:picMkLst>
        </pc:picChg>
      </pc:sldChg>
      <pc:sldChg chg="del">
        <pc:chgData name="Alice Wills" userId="5231d9a8-b5a3-434d-91c6-94bd7d391bba" providerId="ADAL" clId="{54FC3C6B-25A3-4263-AE84-52413FD708BA}" dt="2024-09-02T13:18:57.910" v="1395" actId="47"/>
        <pc:sldMkLst>
          <pc:docMk/>
          <pc:sldMk cId="2218637510" sldId="282"/>
        </pc:sldMkLst>
      </pc:sldChg>
      <pc:sldChg chg="addSp modSp mod modNotesTx">
        <pc:chgData name="Alice Wills" userId="5231d9a8-b5a3-434d-91c6-94bd7d391bba" providerId="ADAL" clId="{54FC3C6B-25A3-4263-AE84-52413FD708BA}" dt="2024-09-03T15:37:27.246" v="3079" actId="20577"/>
        <pc:sldMkLst>
          <pc:docMk/>
          <pc:sldMk cId="4223011913" sldId="283"/>
        </pc:sldMkLst>
        <pc:spChg chg="mod">
          <ac:chgData name="Alice Wills" userId="5231d9a8-b5a3-434d-91c6-94bd7d391bba" providerId="ADAL" clId="{54FC3C6B-25A3-4263-AE84-52413FD708BA}" dt="2024-09-02T13:18:51.738" v="1394" actId="1076"/>
          <ac:spMkLst>
            <pc:docMk/>
            <pc:sldMk cId="4223011913" sldId="283"/>
            <ac:spMk id="2" creationId="{6C7522DC-2D9F-2858-57F7-C04EBCFDD04D}"/>
          </ac:spMkLst>
        </pc:spChg>
        <pc:spChg chg="mod">
          <ac:chgData name="Alice Wills" userId="5231d9a8-b5a3-434d-91c6-94bd7d391bba" providerId="ADAL" clId="{54FC3C6B-25A3-4263-AE84-52413FD708BA}" dt="2024-09-02T13:19:26.656" v="1435" actId="404"/>
          <ac:spMkLst>
            <pc:docMk/>
            <pc:sldMk cId="4223011913" sldId="283"/>
            <ac:spMk id="3" creationId="{30BC3EA3-6F98-2049-4866-465AB734F467}"/>
          </ac:spMkLst>
        </pc:spChg>
        <pc:picChg chg="add mod">
          <ac:chgData name="Alice Wills" userId="5231d9a8-b5a3-434d-91c6-94bd7d391bba" providerId="ADAL" clId="{54FC3C6B-25A3-4263-AE84-52413FD708BA}" dt="2024-09-02T13:19:44.961" v="1439" actId="1076"/>
          <ac:picMkLst>
            <pc:docMk/>
            <pc:sldMk cId="4223011913" sldId="283"/>
            <ac:picMk id="5" creationId="{DC1FC8B2-12ED-5656-365E-AFD126AB9A44}"/>
          </ac:picMkLst>
        </pc:picChg>
      </pc:sldChg>
      <pc:sldChg chg="modSp mod modNotesTx">
        <pc:chgData name="Alice Wills" userId="5231d9a8-b5a3-434d-91c6-94bd7d391bba" providerId="ADAL" clId="{54FC3C6B-25A3-4263-AE84-52413FD708BA}" dt="2024-09-03T15:37:42.610" v="3089" actId="20577"/>
        <pc:sldMkLst>
          <pc:docMk/>
          <pc:sldMk cId="56393604" sldId="284"/>
        </pc:sldMkLst>
        <pc:spChg chg="mod">
          <ac:chgData name="Alice Wills" userId="5231d9a8-b5a3-434d-91c6-94bd7d391bba" providerId="ADAL" clId="{54FC3C6B-25A3-4263-AE84-52413FD708BA}" dt="2024-09-02T12:53:38.083" v="21" actId="403"/>
          <ac:spMkLst>
            <pc:docMk/>
            <pc:sldMk cId="56393604" sldId="284"/>
            <ac:spMk id="2" creationId="{BB8C7C4C-F36E-66B1-1893-48D420A886CF}"/>
          </ac:spMkLst>
        </pc:spChg>
        <pc:spChg chg="mod">
          <ac:chgData name="Alice Wills" userId="5231d9a8-b5a3-434d-91c6-94bd7d391bba" providerId="ADAL" clId="{54FC3C6B-25A3-4263-AE84-52413FD708BA}" dt="2024-09-02T12:56:10.122" v="190" actId="20577"/>
          <ac:spMkLst>
            <pc:docMk/>
            <pc:sldMk cId="56393604" sldId="284"/>
            <ac:spMk id="3" creationId="{EA548278-B9FD-DBA2-613E-8142CF66D956}"/>
          </ac:spMkLst>
        </pc:spChg>
      </pc:sldChg>
      <pc:sldChg chg="addSp modSp new mod modAnim modNotesTx">
        <pc:chgData name="Alice Wills" userId="5231d9a8-b5a3-434d-91c6-94bd7d391bba" providerId="ADAL" clId="{54FC3C6B-25A3-4263-AE84-52413FD708BA}" dt="2024-09-03T15:37:30.645" v="3080" actId="20577"/>
        <pc:sldMkLst>
          <pc:docMk/>
          <pc:sldMk cId="2738292015" sldId="285"/>
        </pc:sldMkLst>
        <pc:spChg chg="mod">
          <ac:chgData name="Alice Wills" userId="5231d9a8-b5a3-434d-91c6-94bd7d391bba" providerId="ADAL" clId="{54FC3C6B-25A3-4263-AE84-52413FD708BA}" dt="2024-09-03T14:20:24.563" v="3021" actId="20577"/>
          <ac:spMkLst>
            <pc:docMk/>
            <pc:sldMk cId="2738292015" sldId="285"/>
            <ac:spMk id="2" creationId="{B12F1EEE-5C7D-D847-60B4-126017DFBE83}"/>
          </ac:spMkLst>
        </pc:spChg>
        <pc:spChg chg="mod">
          <ac:chgData name="Alice Wills" userId="5231d9a8-b5a3-434d-91c6-94bd7d391bba" providerId="ADAL" clId="{54FC3C6B-25A3-4263-AE84-52413FD708BA}" dt="2024-09-02T13:06:01.775" v="689" actId="27636"/>
          <ac:spMkLst>
            <pc:docMk/>
            <pc:sldMk cId="2738292015" sldId="285"/>
            <ac:spMk id="3" creationId="{E24E7A07-C961-1CDE-E202-15AB10FA9658}"/>
          </ac:spMkLst>
        </pc:spChg>
        <pc:spChg chg="add mod">
          <ac:chgData name="Alice Wills" userId="5231d9a8-b5a3-434d-91c6-94bd7d391bba" providerId="ADAL" clId="{54FC3C6B-25A3-4263-AE84-52413FD708BA}" dt="2024-09-02T13:07:14.827" v="703" actId="1076"/>
          <ac:spMkLst>
            <pc:docMk/>
            <pc:sldMk cId="2738292015" sldId="285"/>
            <ac:spMk id="8" creationId="{7A7BCB80-F22E-B3D5-D634-6E81D935BCF6}"/>
          </ac:spMkLst>
        </pc:spChg>
        <pc:spChg chg="add mod">
          <ac:chgData name="Alice Wills" userId="5231d9a8-b5a3-434d-91c6-94bd7d391bba" providerId="ADAL" clId="{54FC3C6B-25A3-4263-AE84-52413FD708BA}" dt="2024-09-02T13:07:16.815" v="704" actId="1076"/>
          <ac:spMkLst>
            <pc:docMk/>
            <pc:sldMk cId="2738292015" sldId="285"/>
            <ac:spMk id="9" creationId="{019F1784-1B64-8FB1-DA5B-44724D3B071C}"/>
          </ac:spMkLst>
        </pc:spChg>
        <pc:spChg chg="add mod">
          <ac:chgData name="Alice Wills" userId="5231d9a8-b5a3-434d-91c6-94bd7d391bba" providerId="ADAL" clId="{54FC3C6B-25A3-4263-AE84-52413FD708BA}" dt="2024-09-02T13:07:40.768" v="709" actId="14100"/>
          <ac:spMkLst>
            <pc:docMk/>
            <pc:sldMk cId="2738292015" sldId="285"/>
            <ac:spMk id="10" creationId="{B8FBD931-3A6F-A878-EC00-D498994F0336}"/>
          </ac:spMkLst>
        </pc:spChg>
        <pc:picChg chg="add mod">
          <ac:chgData name="Alice Wills" userId="5231d9a8-b5a3-434d-91c6-94bd7d391bba" providerId="ADAL" clId="{54FC3C6B-25A3-4263-AE84-52413FD708BA}" dt="2024-09-02T13:07:09.287" v="702" actId="1076"/>
          <ac:picMkLst>
            <pc:docMk/>
            <pc:sldMk cId="2738292015" sldId="285"/>
            <ac:picMk id="5" creationId="{B34649E7-DD01-43C6-1A83-8450C4992D66}"/>
          </ac:picMkLst>
        </pc:picChg>
        <pc:picChg chg="add mod">
          <ac:chgData name="Alice Wills" userId="5231d9a8-b5a3-434d-91c6-94bd7d391bba" providerId="ADAL" clId="{54FC3C6B-25A3-4263-AE84-52413FD708BA}" dt="2024-09-02T13:06:31.692" v="694" actId="1076"/>
          <ac:picMkLst>
            <pc:docMk/>
            <pc:sldMk cId="2738292015" sldId="285"/>
            <ac:picMk id="7" creationId="{B12C79A3-E7C2-A8B0-3714-96BCD9B077A9}"/>
          </ac:picMkLst>
        </pc:picChg>
      </pc:sldChg>
      <pc:sldChg chg="new del">
        <pc:chgData name="Alice Wills" userId="5231d9a8-b5a3-434d-91c6-94bd7d391bba" providerId="ADAL" clId="{54FC3C6B-25A3-4263-AE84-52413FD708BA}" dt="2024-09-02T13:11:02.710" v="782" actId="680"/>
        <pc:sldMkLst>
          <pc:docMk/>
          <pc:sldMk cId="431011199" sldId="286"/>
        </pc:sldMkLst>
      </pc:sldChg>
      <pc:sldChg chg="del">
        <pc:chgData name="Alice Wills" userId="5231d9a8-b5a3-434d-91c6-94bd7d391bba" providerId="ADAL" clId="{54FC3C6B-25A3-4263-AE84-52413FD708BA}" dt="2024-09-03T14:20:34.058" v="3040" actId="47"/>
        <pc:sldMkLst>
          <pc:docMk/>
          <pc:sldMk cId="933204389" sldId="286"/>
        </pc:sldMkLst>
      </pc:sldChg>
      <pc:sldChg chg="del">
        <pc:chgData name="Alice Wills" userId="5231d9a8-b5a3-434d-91c6-94bd7d391bba" providerId="ADAL" clId="{54FC3C6B-25A3-4263-AE84-52413FD708BA}" dt="2024-09-03T14:20:35.029" v="3041" actId="47"/>
        <pc:sldMkLst>
          <pc:docMk/>
          <pc:sldMk cId="1769802979" sldId="287"/>
        </pc:sldMkLst>
      </pc:sldChg>
      <pc:sldChg chg="addSp delSp modSp new mod">
        <pc:chgData name="Alice Wills" userId="5231d9a8-b5a3-434d-91c6-94bd7d391bba" providerId="ADAL" clId="{54FC3C6B-25A3-4263-AE84-52413FD708BA}" dt="2024-09-03T15:37:20.549" v="3077" actId="478"/>
        <pc:sldMkLst>
          <pc:docMk/>
          <pc:sldMk cId="4255720652" sldId="288"/>
        </pc:sldMkLst>
        <pc:spChg chg="mod">
          <ac:chgData name="Alice Wills" userId="5231d9a8-b5a3-434d-91c6-94bd7d391bba" providerId="ADAL" clId="{54FC3C6B-25A3-4263-AE84-52413FD708BA}" dt="2024-09-03T14:20:39.430" v="3042" actId="1076"/>
          <ac:spMkLst>
            <pc:docMk/>
            <pc:sldMk cId="4255720652" sldId="288"/>
            <ac:spMk id="2" creationId="{06900DDC-8327-B92D-8313-4935D5C687D9}"/>
          </ac:spMkLst>
        </pc:spChg>
        <pc:spChg chg="del mod">
          <ac:chgData name="Alice Wills" userId="5231d9a8-b5a3-434d-91c6-94bd7d391bba" providerId="ADAL" clId="{54FC3C6B-25A3-4263-AE84-52413FD708BA}" dt="2024-09-03T15:37:20.549" v="3077" actId="478"/>
          <ac:spMkLst>
            <pc:docMk/>
            <pc:sldMk cId="4255720652" sldId="288"/>
            <ac:spMk id="3" creationId="{1C3A418C-E5C2-3A8E-5E8E-59121BE8A050}"/>
          </ac:spMkLst>
        </pc:spChg>
        <pc:picChg chg="add mod">
          <ac:chgData name="Alice Wills" userId="5231d9a8-b5a3-434d-91c6-94bd7d391bba" providerId="ADAL" clId="{54FC3C6B-25A3-4263-AE84-52413FD708BA}" dt="2024-09-03T15:36:07.780" v="3047" actId="1076"/>
          <ac:picMkLst>
            <pc:docMk/>
            <pc:sldMk cId="4255720652" sldId="288"/>
            <ac:picMk id="5" creationId="{DDCD82B9-8C69-5EAC-A076-79A552A0F2AE}"/>
          </ac:picMkLst>
        </pc:picChg>
        <pc:picChg chg="add mod">
          <ac:chgData name="Alice Wills" userId="5231d9a8-b5a3-434d-91c6-94bd7d391bba" providerId="ADAL" clId="{54FC3C6B-25A3-4263-AE84-52413FD708BA}" dt="2024-09-03T15:37:16.982" v="3076" actId="1076"/>
          <ac:picMkLst>
            <pc:docMk/>
            <pc:sldMk cId="4255720652" sldId="288"/>
            <ac:picMk id="7" creationId="{014800BF-5216-DA99-EF42-C471254CBBE7}"/>
          </ac:picMkLst>
        </pc:picChg>
      </pc:sldChg>
    </pc:docChg>
  </pc:docChgLst>
  <pc:docChgLst>
    <pc:chgData name="Ian Senior" userId="060b41ee-f85f-4fd1-adba-a08cee6b2d92" providerId="ADAL" clId="{8766C240-23F2-4B22-817F-6F013286AD16}"/>
    <pc:docChg chg="addSld modSld">
      <pc:chgData name="Ian Senior" userId="060b41ee-f85f-4fd1-adba-a08cee6b2d92" providerId="ADAL" clId="{8766C240-23F2-4B22-817F-6F013286AD16}" dt="2024-09-03T07:02:12.509" v="3" actId="680"/>
      <pc:docMkLst>
        <pc:docMk/>
      </pc:docMkLst>
      <pc:sldChg chg="addSp modSp new mod">
        <pc:chgData name="Ian Senior" userId="060b41ee-f85f-4fd1-adba-a08cee6b2d92" providerId="ADAL" clId="{8766C240-23F2-4B22-817F-6F013286AD16}" dt="2024-09-03T07:01:57.384" v="2" actId="1076"/>
        <pc:sldMkLst>
          <pc:docMk/>
          <pc:sldMk cId="933204389" sldId="286"/>
        </pc:sldMkLst>
        <pc:picChg chg="add mod">
          <ac:chgData name="Ian Senior" userId="060b41ee-f85f-4fd1-adba-a08cee6b2d92" providerId="ADAL" clId="{8766C240-23F2-4B22-817F-6F013286AD16}" dt="2024-09-03T07:01:57.384" v="2" actId="1076"/>
          <ac:picMkLst>
            <pc:docMk/>
            <pc:sldMk cId="933204389" sldId="286"/>
            <ac:picMk id="2" creationId="{D45B30A5-0C45-9012-7554-E810CAC642D7}"/>
          </ac:picMkLst>
        </pc:picChg>
      </pc:sldChg>
      <pc:sldChg chg="new">
        <pc:chgData name="Ian Senior" userId="060b41ee-f85f-4fd1-adba-a08cee6b2d92" providerId="ADAL" clId="{8766C240-23F2-4B22-817F-6F013286AD16}" dt="2024-09-03T07:02:12.509" v="3" actId="680"/>
        <pc:sldMkLst>
          <pc:docMk/>
          <pc:sldMk cId="1769802979" sldId="287"/>
        </pc:sldMkLst>
      </pc:sldChg>
    </pc:docChg>
  </pc:docChgLst>
  <pc:docChgLst>
    <pc:chgData name="Alice Wills" userId="5231d9a8-b5a3-434d-91c6-94bd7d391bba" providerId="ADAL" clId="{84C94F36-88BA-4C56-8F20-8A9F37805194}"/>
    <pc:docChg chg="custSel addSld delSld modSld">
      <pc:chgData name="Alice Wills" userId="5231d9a8-b5a3-434d-91c6-94bd7d391bba" providerId="ADAL" clId="{84C94F36-88BA-4C56-8F20-8A9F37805194}" dt="2024-09-02T12:20:10.787" v="434" actId="20577"/>
      <pc:docMkLst>
        <pc:docMk/>
      </pc:docMkLst>
      <pc:sldChg chg="modSp modAnim">
        <pc:chgData name="Alice Wills" userId="5231d9a8-b5a3-434d-91c6-94bd7d391bba" providerId="ADAL" clId="{84C94F36-88BA-4C56-8F20-8A9F37805194}" dt="2024-09-02T12:15:15.322" v="66" actId="20577"/>
        <pc:sldMkLst>
          <pc:docMk/>
          <pc:sldMk cId="3730024315" sldId="256"/>
        </pc:sldMkLst>
        <pc:spChg chg="mod">
          <ac:chgData name="Alice Wills" userId="5231d9a8-b5a3-434d-91c6-94bd7d391bba" providerId="ADAL" clId="{84C94F36-88BA-4C56-8F20-8A9F37805194}" dt="2024-09-02T12:15:15.322" v="66" actId="20577"/>
          <ac:spMkLst>
            <pc:docMk/>
            <pc:sldMk cId="3730024315" sldId="256"/>
            <ac:spMk id="2" creationId="{A2E599D7-8B86-478C-9517-BD5453065C53}"/>
          </ac:spMkLst>
        </pc:spChg>
      </pc:sldChg>
      <pc:sldChg chg="modSp mod">
        <pc:chgData name="Alice Wills" userId="5231d9a8-b5a3-434d-91c6-94bd7d391bba" providerId="ADAL" clId="{84C94F36-88BA-4C56-8F20-8A9F37805194}" dt="2024-09-02T12:15:05.034" v="46" actId="20577"/>
        <pc:sldMkLst>
          <pc:docMk/>
          <pc:sldMk cId="3295661829" sldId="277"/>
        </pc:sldMkLst>
        <pc:spChg chg="mod">
          <ac:chgData name="Alice Wills" userId="5231d9a8-b5a3-434d-91c6-94bd7d391bba" providerId="ADAL" clId="{84C94F36-88BA-4C56-8F20-8A9F37805194}" dt="2024-09-02T12:15:05.034" v="46" actId="20577"/>
          <ac:spMkLst>
            <pc:docMk/>
            <pc:sldMk cId="3295661829" sldId="277"/>
            <ac:spMk id="2" creationId="{BE09D89D-9A95-4F44-BFBB-E6C56B4A77D9}"/>
          </ac:spMkLst>
        </pc:spChg>
      </pc:sldChg>
      <pc:sldChg chg="modSp mod">
        <pc:chgData name="Alice Wills" userId="5231d9a8-b5a3-434d-91c6-94bd7d391bba" providerId="ADAL" clId="{84C94F36-88BA-4C56-8F20-8A9F37805194}" dt="2024-09-02T12:15:37.487" v="73" actId="20577"/>
        <pc:sldMkLst>
          <pc:docMk/>
          <pc:sldMk cId="972227540" sldId="278"/>
        </pc:sldMkLst>
        <pc:spChg chg="mod">
          <ac:chgData name="Alice Wills" userId="5231d9a8-b5a3-434d-91c6-94bd7d391bba" providerId="ADAL" clId="{84C94F36-88BA-4C56-8F20-8A9F37805194}" dt="2024-09-02T12:15:37.487" v="73" actId="20577"/>
          <ac:spMkLst>
            <pc:docMk/>
            <pc:sldMk cId="972227540" sldId="278"/>
            <ac:spMk id="2" creationId="{16CF822C-68A6-4041-9075-EED40A3803CE}"/>
          </ac:spMkLst>
        </pc:spChg>
      </pc:sldChg>
      <pc:sldChg chg="modSp new mod">
        <pc:chgData name="Alice Wills" userId="5231d9a8-b5a3-434d-91c6-94bd7d391bba" providerId="ADAL" clId="{84C94F36-88BA-4C56-8F20-8A9F37805194}" dt="2024-09-02T12:15:42.630" v="81" actId="20577"/>
        <pc:sldMkLst>
          <pc:docMk/>
          <pc:sldMk cId="726907319" sldId="279"/>
        </pc:sldMkLst>
        <pc:spChg chg="mod">
          <ac:chgData name="Alice Wills" userId="5231d9a8-b5a3-434d-91c6-94bd7d391bba" providerId="ADAL" clId="{84C94F36-88BA-4C56-8F20-8A9F37805194}" dt="2024-09-02T12:15:42.630" v="81" actId="20577"/>
          <ac:spMkLst>
            <pc:docMk/>
            <pc:sldMk cId="726907319" sldId="279"/>
            <ac:spMk id="2" creationId="{53E5AB31-8C08-68AE-1C18-15A5F7D8E5B9}"/>
          </ac:spMkLst>
        </pc:spChg>
      </pc:sldChg>
      <pc:sldChg chg="del">
        <pc:chgData name="Alice Wills" userId="5231d9a8-b5a3-434d-91c6-94bd7d391bba" providerId="ADAL" clId="{84C94F36-88BA-4C56-8F20-8A9F37805194}" dt="2024-09-02T12:12:55.340" v="0" actId="47"/>
        <pc:sldMkLst>
          <pc:docMk/>
          <pc:sldMk cId="964036149" sldId="279"/>
        </pc:sldMkLst>
      </pc:sldChg>
      <pc:sldChg chg="modSp new mod">
        <pc:chgData name="Alice Wills" userId="5231d9a8-b5a3-434d-91c6-94bd7d391bba" providerId="ADAL" clId="{84C94F36-88BA-4C56-8F20-8A9F37805194}" dt="2024-09-02T12:19:14.330" v="316" actId="20577"/>
        <pc:sldMkLst>
          <pc:docMk/>
          <pc:sldMk cId="2509944200" sldId="280"/>
        </pc:sldMkLst>
        <pc:spChg chg="mod">
          <ac:chgData name="Alice Wills" userId="5231d9a8-b5a3-434d-91c6-94bd7d391bba" providerId="ADAL" clId="{84C94F36-88BA-4C56-8F20-8A9F37805194}" dt="2024-09-02T12:16:26.450" v="118" actId="20577"/>
          <ac:spMkLst>
            <pc:docMk/>
            <pc:sldMk cId="2509944200" sldId="280"/>
            <ac:spMk id="2" creationId="{E83D2983-EFE1-936D-772A-6DE950687B49}"/>
          </ac:spMkLst>
        </pc:spChg>
        <pc:spChg chg="mod">
          <ac:chgData name="Alice Wills" userId="5231d9a8-b5a3-434d-91c6-94bd7d391bba" providerId="ADAL" clId="{84C94F36-88BA-4C56-8F20-8A9F37805194}" dt="2024-09-02T12:19:14.330" v="316" actId="20577"/>
          <ac:spMkLst>
            <pc:docMk/>
            <pc:sldMk cId="2509944200" sldId="280"/>
            <ac:spMk id="3" creationId="{083CD70E-5E50-A4A5-0A3B-D8A4CE4DA174}"/>
          </ac:spMkLst>
        </pc:spChg>
      </pc:sldChg>
      <pc:sldChg chg="modSp new mod">
        <pc:chgData name="Alice Wills" userId="5231d9a8-b5a3-434d-91c6-94bd7d391bba" providerId="ADAL" clId="{84C94F36-88BA-4C56-8F20-8A9F37805194}" dt="2024-09-02T12:16:32.123" v="130" actId="20577"/>
        <pc:sldMkLst>
          <pc:docMk/>
          <pc:sldMk cId="3025849840" sldId="281"/>
        </pc:sldMkLst>
        <pc:spChg chg="mod">
          <ac:chgData name="Alice Wills" userId="5231d9a8-b5a3-434d-91c6-94bd7d391bba" providerId="ADAL" clId="{84C94F36-88BA-4C56-8F20-8A9F37805194}" dt="2024-09-02T12:16:32.123" v="130" actId="20577"/>
          <ac:spMkLst>
            <pc:docMk/>
            <pc:sldMk cId="3025849840" sldId="281"/>
            <ac:spMk id="2" creationId="{F2AB2CA7-4225-DD1E-D0FD-9579D350664C}"/>
          </ac:spMkLst>
        </pc:spChg>
      </pc:sldChg>
      <pc:sldChg chg="modSp new mod">
        <pc:chgData name="Alice Wills" userId="5231d9a8-b5a3-434d-91c6-94bd7d391bba" providerId="ADAL" clId="{84C94F36-88BA-4C56-8F20-8A9F37805194}" dt="2024-09-02T12:16:46.154" v="144" actId="20577"/>
        <pc:sldMkLst>
          <pc:docMk/>
          <pc:sldMk cId="2218637510" sldId="282"/>
        </pc:sldMkLst>
        <pc:spChg chg="mod">
          <ac:chgData name="Alice Wills" userId="5231d9a8-b5a3-434d-91c6-94bd7d391bba" providerId="ADAL" clId="{84C94F36-88BA-4C56-8F20-8A9F37805194}" dt="2024-09-02T12:16:46.154" v="144" actId="20577"/>
          <ac:spMkLst>
            <pc:docMk/>
            <pc:sldMk cId="2218637510" sldId="282"/>
            <ac:spMk id="2" creationId="{3B99D2DD-EDC4-7F63-C8D8-81D2890B0AA5}"/>
          </ac:spMkLst>
        </pc:spChg>
      </pc:sldChg>
      <pc:sldChg chg="del">
        <pc:chgData name="Alice Wills" userId="5231d9a8-b5a3-434d-91c6-94bd7d391bba" providerId="ADAL" clId="{84C94F36-88BA-4C56-8F20-8A9F37805194}" dt="2024-09-02T12:12:55.861" v="1" actId="47"/>
        <pc:sldMkLst>
          <pc:docMk/>
          <pc:sldMk cId="2491608632" sldId="283"/>
        </pc:sldMkLst>
      </pc:sldChg>
      <pc:sldChg chg="modSp new mod">
        <pc:chgData name="Alice Wills" userId="5231d9a8-b5a3-434d-91c6-94bd7d391bba" providerId="ADAL" clId="{84C94F36-88BA-4C56-8F20-8A9F37805194}" dt="2024-09-02T12:18:09.777" v="163" actId="20577"/>
        <pc:sldMkLst>
          <pc:docMk/>
          <pc:sldMk cId="4223011913" sldId="283"/>
        </pc:sldMkLst>
        <pc:spChg chg="mod">
          <ac:chgData name="Alice Wills" userId="5231d9a8-b5a3-434d-91c6-94bd7d391bba" providerId="ADAL" clId="{84C94F36-88BA-4C56-8F20-8A9F37805194}" dt="2024-09-02T12:18:09.777" v="163" actId="20577"/>
          <ac:spMkLst>
            <pc:docMk/>
            <pc:sldMk cId="4223011913" sldId="283"/>
            <ac:spMk id="2" creationId="{6C7522DC-2D9F-2858-57F7-C04EBCFDD04D}"/>
          </ac:spMkLst>
        </pc:spChg>
      </pc:sldChg>
      <pc:sldChg chg="modSp new mod">
        <pc:chgData name="Alice Wills" userId="5231d9a8-b5a3-434d-91c6-94bd7d391bba" providerId="ADAL" clId="{84C94F36-88BA-4C56-8F20-8A9F37805194}" dt="2024-09-02T12:20:10.787" v="434" actId="20577"/>
        <pc:sldMkLst>
          <pc:docMk/>
          <pc:sldMk cId="56393604" sldId="284"/>
        </pc:sldMkLst>
        <pc:spChg chg="mod">
          <ac:chgData name="Alice Wills" userId="5231d9a8-b5a3-434d-91c6-94bd7d391bba" providerId="ADAL" clId="{84C94F36-88BA-4C56-8F20-8A9F37805194}" dt="2024-09-02T12:19:41.915" v="344" actId="20577"/>
          <ac:spMkLst>
            <pc:docMk/>
            <pc:sldMk cId="56393604" sldId="284"/>
            <ac:spMk id="2" creationId="{BB8C7C4C-F36E-66B1-1893-48D420A886CF}"/>
          </ac:spMkLst>
        </pc:spChg>
        <pc:spChg chg="mod">
          <ac:chgData name="Alice Wills" userId="5231d9a8-b5a3-434d-91c6-94bd7d391bba" providerId="ADAL" clId="{84C94F36-88BA-4C56-8F20-8A9F37805194}" dt="2024-09-02T12:20:10.787" v="434" actId="20577"/>
          <ac:spMkLst>
            <pc:docMk/>
            <pc:sldMk cId="56393604" sldId="284"/>
            <ac:spMk id="3" creationId="{EA548278-B9FD-DBA2-613E-8142CF66D956}"/>
          </ac:spMkLst>
        </pc:spChg>
      </pc:sldChg>
      <pc:sldChg chg="del">
        <pc:chgData name="Alice Wills" userId="5231d9a8-b5a3-434d-91c6-94bd7d391bba" providerId="ADAL" clId="{84C94F36-88BA-4C56-8F20-8A9F37805194}" dt="2024-09-02T12:12:56.364" v="2" actId="47"/>
        <pc:sldMkLst>
          <pc:docMk/>
          <pc:sldMk cId="1279402966" sldId="284"/>
        </pc:sldMkLst>
      </pc:sldChg>
    </pc:docChg>
  </pc:docChgLst>
  <pc:docChgLst>
    <pc:chgData name="Jen Ryder" userId="S::jryder@badmintonschool.co.uk::ab98ab4e-89a2-40f3-ba43-085cde610d04" providerId="AD" clId="Web-{57D04514-A2E6-B9EB-10C3-3FBB9B358149}"/>
    <pc:docChg chg="modSld">
      <pc:chgData name="Jen Ryder" userId="S::jryder@badmintonschool.co.uk::ab98ab4e-89a2-40f3-ba43-085cde610d04" providerId="AD" clId="Web-{57D04514-A2E6-B9EB-10C3-3FBB9B358149}" dt="2024-09-02T14:58:51.089" v="230"/>
      <pc:docMkLst>
        <pc:docMk/>
      </pc:docMkLst>
      <pc:sldChg chg="modNotes">
        <pc:chgData name="Jen Ryder" userId="S::jryder@badmintonschool.co.uk::ab98ab4e-89a2-40f3-ba43-085cde610d04" providerId="AD" clId="Web-{57D04514-A2E6-B9EB-10C3-3FBB9B358149}" dt="2024-09-02T14:22:09.480" v="4"/>
        <pc:sldMkLst>
          <pc:docMk/>
          <pc:sldMk cId="3295661829" sldId="277"/>
        </pc:sldMkLst>
      </pc:sldChg>
      <pc:sldChg chg="modNotes">
        <pc:chgData name="Jen Ryder" userId="S::jryder@badmintonschool.co.uk::ab98ab4e-89a2-40f3-ba43-085cde610d04" providerId="AD" clId="Web-{57D04514-A2E6-B9EB-10C3-3FBB9B358149}" dt="2024-09-02T14:22:12.511" v="6"/>
        <pc:sldMkLst>
          <pc:docMk/>
          <pc:sldMk cId="972227540" sldId="278"/>
        </pc:sldMkLst>
      </pc:sldChg>
      <pc:sldChg chg="modNotes">
        <pc:chgData name="Jen Ryder" userId="S::jryder@badmintonschool.co.uk::ab98ab4e-89a2-40f3-ba43-085cde610d04" providerId="AD" clId="Web-{57D04514-A2E6-B9EB-10C3-3FBB9B358149}" dt="2024-09-02T14:22:21.808" v="14"/>
        <pc:sldMkLst>
          <pc:docMk/>
          <pc:sldMk cId="2509944200" sldId="280"/>
        </pc:sldMkLst>
      </pc:sldChg>
      <pc:sldChg chg="modNotes">
        <pc:chgData name="Jen Ryder" userId="S::jryder@badmintonschool.co.uk::ab98ab4e-89a2-40f3-ba43-085cde610d04" providerId="AD" clId="Web-{57D04514-A2E6-B9EB-10C3-3FBB9B358149}" dt="2024-09-02T14:22:15.542" v="9"/>
        <pc:sldMkLst>
          <pc:docMk/>
          <pc:sldMk cId="3025849840" sldId="281"/>
        </pc:sldMkLst>
      </pc:sldChg>
      <pc:sldChg chg="modSp modNotes">
        <pc:chgData name="Jen Ryder" userId="S::jryder@badmintonschool.co.uk::ab98ab4e-89a2-40f3-ba43-085cde610d04" providerId="AD" clId="Web-{57D04514-A2E6-B9EB-10C3-3FBB9B358149}" dt="2024-09-02T14:58:51.089" v="230"/>
        <pc:sldMkLst>
          <pc:docMk/>
          <pc:sldMk cId="4223011913" sldId="283"/>
        </pc:sldMkLst>
        <pc:spChg chg="mod">
          <ac:chgData name="Jen Ryder" userId="S::jryder@badmintonschool.co.uk::ab98ab4e-89a2-40f3-ba43-085cde610d04" providerId="AD" clId="Web-{57D04514-A2E6-B9EB-10C3-3FBB9B358149}" dt="2024-09-02T14:53:15.437" v="52" actId="20577"/>
          <ac:spMkLst>
            <pc:docMk/>
            <pc:sldMk cId="4223011913" sldId="283"/>
            <ac:spMk id="3" creationId="{30BC3EA3-6F98-2049-4866-465AB734F467}"/>
          </ac:spMkLst>
        </pc:spChg>
      </pc:sldChg>
      <pc:sldChg chg="modNotes">
        <pc:chgData name="Jen Ryder" userId="S::jryder@badmintonschool.co.uk::ab98ab4e-89a2-40f3-ba43-085cde610d04" providerId="AD" clId="Web-{57D04514-A2E6-B9EB-10C3-3FBB9B358149}" dt="2024-09-02T14:22:06.370" v="2"/>
        <pc:sldMkLst>
          <pc:docMk/>
          <pc:sldMk cId="56393604" sldId="284"/>
        </pc:sldMkLst>
      </pc:sldChg>
      <pc:sldChg chg="modNotes">
        <pc:chgData name="Jen Ryder" userId="S::jryder@badmintonschool.co.uk::ab98ab4e-89a2-40f3-ba43-085cde610d04" providerId="AD" clId="Web-{57D04514-A2E6-B9EB-10C3-3FBB9B358149}" dt="2024-09-02T14:22:18.824" v="11"/>
        <pc:sldMkLst>
          <pc:docMk/>
          <pc:sldMk cId="2738292015" sldId="2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42A33-0B60-461A-BB9E-7792199F57FA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A755-9359-448F-A502-9E238C111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50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2441B-17E5-4A8B-AD5C-DBDE6BDC2F00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07C0C-1643-43F8-AB44-37F262000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80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B86BE-F0EE-4872-B705-0EA256EDDAD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40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7C0C-1643-43F8-AB44-37F2620005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1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7C0C-1643-43F8-AB44-37F2620005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05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7C0C-1643-43F8-AB44-37F2620005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27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7C0C-1643-43F8-AB44-37F2620005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06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7C0C-1643-43F8-AB44-37F2620005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89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7C0C-1643-43F8-AB44-37F2620005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70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7C0C-1643-43F8-AB44-37F2620005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1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7C8-927F-4B2F-9C75-7D5F87EC7925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13EE-9866-4B6A-8918-D1B63D8BA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4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7C8-927F-4B2F-9C75-7D5F87EC7925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13EE-9866-4B6A-8918-D1B63D8BA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7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7C8-927F-4B2F-9C75-7D5F87EC7925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13EE-9866-4B6A-8918-D1B63D8BA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66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7C8-927F-4B2F-9C75-7D5F87EC7925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13EE-9866-4B6A-8918-D1B63D8BA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5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7C8-927F-4B2F-9C75-7D5F87EC7925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13EE-9866-4B6A-8918-D1B63D8BA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7C8-927F-4B2F-9C75-7D5F87EC7925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13EE-9866-4B6A-8918-D1B63D8BA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5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7C8-927F-4B2F-9C75-7D5F87EC7925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13EE-9866-4B6A-8918-D1B63D8BA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7C8-927F-4B2F-9C75-7D5F87EC7925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13EE-9866-4B6A-8918-D1B63D8BA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7C8-927F-4B2F-9C75-7D5F87EC7925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13EE-9866-4B6A-8918-D1B63D8BA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0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7C8-927F-4B2F-9C75-7D5F87EC7925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13EE-9866-4B6A-8918-D1B63D8BA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7C8-927F-4B2F-9C75-7D5F87EC7925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13EE-9866-4B6A-8918-D1B63D8BA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8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E7C8-927F-4B2F-9C75-7D5F87EC7925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413EE-9866-4B6A-8918-D1B63D8BA4C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>
            <a:spLocks/>
          </p:cNvSpPr>
          <p:nvPr userDrawn="1"/>
        </p:nvSpPr>
        <p:spPr>
          <a:xfrm>
            <a:off x="8406063" y="3296653"/>
            <a:ext cx="4383648" cy="4581267"/>
          </a:xfrm>
          <a:prstGeom prst="rect">
            <a:avLst/>
          </a:prstGeom>
          <a:blipFill dpi="0" rotWithShape="1">
            <a:blip r:embed="rId13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679095"/>
            <a:ext cx="12192000" cy="186856"/>
          </a:xfrm>
          <a:prstGeom prst="rect">
            <a:avLst/>
          </a:prstGeom>
          <a:solidFill>
            <a:srgbClr val="EC4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" y="6679094"/>
            <a:ext cx="1219200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99D7-8B86-478C-9517-BD5453065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081" y="286511"/>
            <a:ext cx="8351788" cy="257841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Updated Behaviour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F0261-FEA7-49FF-BE0C-630BE34A9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124" y="3443877"/>
            <a:ext cx="9144000" cy="1098395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7300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7C4C-F36E-66B1-1893-48D420A8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64" y="72517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Why the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48278-B9FD-DBA2-613E-8142CF66D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1398080"/>
            <a:ext cx="11268456" cy="4351338"/>
          </a:xfrm>
        </p:spPr>
        <p:txBody>
          <a:bodyPr>
            <a:normAutofit/>
          </a:bodyPr>
          <a:lstStyle/>
          <a:p>
            <a:r>
              <a:rPr lang="en-GB" sz="3600"/>
              <a:t>Align our behaviour policy with our new vision and values</a:t>
            </a:r>
          </a:p>
          <a:p>
            <a:r>
              <a:rPr lang="en-GB" sz="3600"/>
              <a:t>Mobile phones government guidance document in 2024 stated:</a:t>
            </a:r>
          </a:p>
          <a:p>
            <a:pPr marL="0" indent="0" algn="just">
              <a:buNone/>
            </a:pPr>
            <a:r>
              <a:rPr lang="en-GB" sz="3200" i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‘we are determined that all schools should prohibit the use of mobile phones throughout the school day – not only during lessons but break and lunchtimes as well.’</a:t>
            </a:r>
            <a:endParaRPr lang="en-GB" sz="3200" i="1"/>
          </a:p>
          <a:p>
            <a:r>
              <a:rPr lang="en-GB" sz="3600"/>
              <a:t>Clear consequences for repeated behaviour  </a:t>
            </a:r>
          </a:p>
        </p:txBody>
      </p:sp>
    </p:spTree>
    <p:extLst>
      <p:ext uri="{BB962C8B-B14F-4D97-AF65-F5344CB8AC3E}">
        <p14:creationId xmlns:p14="http://schemas.microsoft.com/office/powerpoint/2010/main" val="563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D89D-9A95-4F44-BFBB-E6C56B4A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" y="-82931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/>
              <a:t>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FB21F-C186-44D4-8490-9B68C98BD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56" y="1139825"/>
            <a:ext cx="10515600" cy="1493647"/>
          </a:xfrm>
        </p:spPr>
        <p:txBody>
          <a:bodyPr>
            <a:normAutofit/>
          </a:bodyPr>
          <a:lstStyle/>
          <a:p>
            <a:r>
              <a:rPr lang="en-GB" sz="2400"/>
              <a:t>Same as in previous years</a:t>
            </a:r>
          </a:p>
          <a:p>
            <a:r>
              <a:rPr lang="en-GB" sz="2400"/>
              <a:t>Staff to log under correct category on </a:t>
            </a:r>
            <a:r>
              <a:rPr lang="en-GB" sz="2400" err="1"/>
              <a:t>iSAMS</a:t>
            </a:r>
            <a:endParaRPr lang="en-GB" sz="2400"/>
          </a:p>
          <a:p>
            <a:r>
              <a:rPr lang="en-GB" sz="2400"/>
              <a:t>Numbers of concerns shown on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B9DF3-2CF2-D9D3-CAF8-BA088FB54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6" y="2790999"/>
            <a:ext cx="12032647" cy="21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6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F822C-68A6-4041-9075-EED40A38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" y="-284099"/>
            <a:ext cx="10515600" cy="1325563"/>
          </a:xfrm>
        </p:spPr>
        <p:txBody>
          <a:bodyPr/>
          <a:lstStyle/>
          <a:p>
            <a:r>
              <a:rPr lang="en-GB" dirty="0"/>
              <a:t>Level 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703C6-77F6-F967-200B-A613C7EAE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6" y="659931"/>
            <a:ext cx="12115547" cy="18546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93CE30-5C98-146F-D452-A17083797974}"/>
              </a:ext>
            </a:extLst>
          </p:cNvPr>
          <p:cNvSpPr txBox="1">
            <a:spLocks/>
          </p:cNvSpPr>
          <p:nvPr/>
        </p:nvSpPr>
        <p:spPr>
          <a:xfrm>
            <a:off x="38226" y="23238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/>
              <a:t>Level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858A8E-77E0-EA80-B8D9-1F5AE01FC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7507"/>
            <a:ext cx="12192000" cy="30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2CA7-4225-DD1E-D0FD-9579D350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9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Level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ED61AB-C693-1E65-8EC0-68039A13CF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3601"/>
          <a:stretch/>
        </p:blipFill>
        <p:spPr>
          <a:xfrm>
            <a:off x="0" y="1063136"/>
            <a:ext cx="12192000" cy="139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0FFCC9-1FD6-8E3A-E883-E25A7BF886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272"/>
          <a:stretch/>
        </p:blipFill>
        <p:spPr>
          <a:xfrm>
            <a:off x="20613" y="3712023"/>
            <a:ext cx="12192000" cy="11323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FC3C6C3-9FBF-5788-DF38-289DFE70B7F1}"/>
              </a:ext>
            </a:extLst>
          </p:cNvPr>
          <p:cNvSpPr txBox="1">
            <a:spLocks/>
          </p:cNvSpPr>
          <p:nvPr/>
        </p:nvSpPr>
        <p:spPr>
          <a:xfrm>
            <a:off x="20613" y="23864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0258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1EEE-5C7D-D847-60B4-126017DF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-183515"/>
            <a:ext cx="10515600" cy="1325563"/>
          </a:xfrm>
        </p:spPr>
        <p:txBody>
          <a:bodyPr/>
          <a:lstStyle/>
          <a:p>
            <a:r>
              <a:rPr lang="en-GB" dirty="0"/>
              <a:t>Logging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E7A07-C961-1CDE-E202-15AB10FA9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088" y="864044"/>
            <a:ext cx="8263280" cy="1476820"/>
          </a:xfrm>
        </p:spPr>
        <p:txBody>
          <a:bodyPr>
            <a:normAutofit/>
          </a:bodyPr>
          <a:lstStyle/>
          <a:p>
            <a:r>
              <a:rPr lang="en-GB" sz="2400"/>
              <a:t>Academic/Boarding – Behaviour and Penalty logs </a:t>
            </a:r>
            <a:r>
              <a:rPr lang="en-GB" sz="2400" b="1" u="sng"/>
              <a:t>do not </a:t>
            </a:r>
            <a:r>
              <a:rPr lang="en-GB" sz="2400"/>
              <a:t>get emailed to pupils</a:t>
            </a:r>
          </a:p>
          <a:p>
            <a:r>
              <a:rPr lang="en-GB" sz="2400"/>
              <a:t>Use the Action/Follow up with pupils to record discussions.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649E7-DD01-43C6-1A83-8450C4992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07" y="1003045"/>
            <a:ext cx="3310277" cy="5659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C79A3-E7C2-A8B0-3714-96BCD9B07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088" y="2404087"/>
            <a:ext cx="8164064" cy="2857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BCB80-F22E-B3D5-D634-6E81D935BCF6}"/>
              </a:ext>
            </a:extLst>
          </p:cNvPr>
          <p:cNvSpPr txBox="1"/>
          <p:nvPr/>
        </p:nvSpPr>
        <p:spPr>
          <a:xfrm>
            <a:off x="268758" y="4355278"/>
            <a:ext cx="2064470" cy="377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9F1784-1B64-8FB1-DA5B-44724D3B071C}"/>
              </a:ext>
            </a:extLst>
          </p:cNvPr>
          <p:cNvSpPr txBox="1"/>
          <p:nvPr/>
        </p:nvSpPr>
        <p:spPr>
          <a:xfrm>
            <a:off x="188976" y="5666419"/>
            <a:ext cx="2064470" cy="377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FBD931-3A6F-A878-EC00-D498994F0336}"/>
              </a:ext>
            </a:extLst>
          </p:cNvPr>
          <p:cNvSpPr txBox="1"/>
          <p:nvPr/>
        </p:nvSpPr>
        <p:spPr>
          <a:xfrm>
            <a:off x="9107424" y="3697380"/>
            <a:ext cx="1597152" cy="3168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9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00DDC-8327-B92D-8313-4935D5C6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56" y="-226545"/>
            <a:ext cx="10515600" cy="1325563"/>
          </a:xfrm>
        </p:spPr>
        <p:txBody>
          <a:bodyPr/>
          <a:lstStyle/>
          <a:p>
            <a:r>
              <a:rPr lang="en-GB" dirty="0"/>
              <a:t>Logging a penalty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D82B9-8C69-5EAC-A076-79A552A0F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6" y="1099018"/>
            <a:ext cx="2870574" cy="5520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800BF-5216-DA99-EF42-C471254CB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198" y="1459554"/>
            <a:ext cx="5416860" cy="479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2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2983-EFE1-936D-772A-6DE95068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841"/>
            <a:ext cx="10515600" cy="879213"/>
          </a:xfrm>
        </p:spPr>
        <p:txBody>
          <a:bodyPr>
            <a:normAutofit fontScale="90000"/>
          </a:bodyPr>
          <a:lstStyle/>
          <a:p>
            <a:r>
              <a:rPr lang="en-GB" sz="6000"/>
              <a:t>Phones and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D70E-5E50-A4A5-0A3B-D8A4CE4D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8237"/>
            <a:ext cx="7667385" cy="5969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u="sng"/>
              <a:t>Year 7 – 11</a:t>
            </a:r>
          </a:p>
          <a:p>
            <a:r>
              <a:rPr lang="en-GB"/>
              <a:t>Phones not to be seen at any point during the school day (including common rooms)</a:t>
            </a:r>
          </a:p>
          <a:p>
            <a:r>
              <a:rPr lang="en-GB"/>
              <a:t>This includes use in classrooms</a:t>
            </a:r>
          </a:p>
          <a:p>
            <a:r>
              <a:rPr lang="en-GB"/>
              <a:t>If staying after school, may bring them to prep and are to ask the staff member on duty if they need to use it to contact home.</a:t>
            </a:r>
          </a:p>
          <a:p>
            <a:pPr marL="0" indent="0">
              <a:buNone/>
            </a:pPr>
            <a:r>
              <a:rPr lang="en-GB" b="1" u="sng"/>
              <a:t>Sixth Form</a:t>
            </a:r>
          </a:p>
          <a:p>
            <a:r>
              <a:rPr lang="en-GB"/>
              <a:t>May only use them when within the Sixth Form Centre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Common rooms – device free!</a:t>
            </a:r>
          </a:p>
          <a:p>
            <a:r>
              <a:rPr lang="en-GB"/>
              <a:t>Staff to confiscate phones if seen – take to School Office</a:t>
            </a:r>
          </a:p>
          <a:p>
            <a:r>
              <a:rPr lang="en-GB"/>
              <a:t>Staff modelling this policy</a:t>
            </a:r>
          </a:p>
          <a:p>
            <a:r>
              <a:rPr lang="en-GB"/>
              <a:t>Log use of phone on </a:t>
            </a:r>
            <a:r>
              <a:rPr lang="en-GB" err="1"/>
              <a:t>iSAMS</a:t>
            </a:r>
            <a:r>
              <a:rPr lang="en-GB"/>
              <a:t> under ‘Academic –Routine</a:t>
            </a:r>
          </a:p>
          <a:p>
            <a:r>
              <a:rPr lang="en-GB"/>
              <a:t>Escalation to a Level 2 Penalty – handing in phone for one week if 3 x misuse of phone in a half term.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C0C2C-ECC3-7B6A-4560-5654ADCE6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101" y="2535907"/>
            <a:ext cx="6836219" cy="416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67B958-63DF-47DA-2E65-3C282CEC3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5633" y="0"/>
            <a:ext cx="16478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4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522DC-2D9F-2858-57F7-C04EBCFD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6083"/>
            <a:ext cx="10515600" cy="1325563"/>
          </a:xfrm>
        </p:spPr>
        <p:txBody>
          <a:bodyPr/>
          <a:lstStyle/>
          <a:p>
            <a:r>
              <a:rPr lang="en-GB"/>
              <a:t>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C3EA3-6F98-2049-4866-465AB734F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04" y="1180465"/>
            <a:ext cx="6075680" cy="43716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/>
              <a:t>Log under one of our 4 values</a:t>
            </a:r>
            <a:endParaRPr lang="en-US"/>
          </a:p>
          <a:p>
            <a:pPr marL="0" indent="0">
              <a:buNone/>
            </a:pPr>
            <a:endParaRPr lang="en-GB">
              <a:ea typeface="Calibri" panose="020F0502020204030204"/>
              <a:cs typeface="Calibri" panose="020F0502020204030204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GB" sz="2800">
                <a:ea typeface="Calibri"/>
                <a:cs typeface="Calibri"/>
              </a:rPr>
              <a:t> Aspiration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GB" sz="2800">
                <a:ea typeface="Calibri"/>
                <a:cs typeface="Calibri"/>
              </a:rPr>
              <a:t> Curiosity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GB" sz="2800">
                <a:ea typeface="Calibri"/>
                <a:cs typeface="Calibri"/>
              </a:rPr>
              <a:t> Courage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GB" sz="2800">
                <a:ea typeface="Calibri"/>
                <a:cs typeface="Calibri"/>
              </a:rPr>
              <a:t> Courtesy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FC8B2-12ED-5656-365E-AFD126AB9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755" y="844714"/>
            <a:ext cx="5661738" cy="505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a68f36eb-63e4-493f-9be9-d1210a20cfbf" xsi:nil="true"/>
    <Owner xmlns="a68f36eb-63e4-493f-9be9-d1210a20cfbf">
      <UserInfo>
        <DisplayName/>
        <AccountId xsi:nil="true"/>
        <AccountType/>
      </UserInfo>
    </Owner>
    <Math_Settings xmlns="a68f36eb-63e4-493f-9be9-d1210a20cfbf" xsi:nil="true"/>
    <DefaultSectionNames xmlns="a68f36eb-63e4-493f-9be9-d1210a20cfbf" xsi:nil="true"/>
    <Invited_Students xmlns="a68f36eb-63e4-493f-9be9-d1210a20cfbf" xsi:nil="true"/>
    <Student_Groups xmlns="a68f36eb-63e4-493f-9be9-d1210a20cfbf">
      <UserInfo>
        <DisplayName/>
        <AccountId xsi:nil="true"/>
        <AccountType/>
      </UserInfo>
    </Student_Groups>
    <TeamsChannelId xmlns="a68f36eb-63e4-493f-9be9-d1210a20cfbf" xsi:nil="true"/>
    <Teachers xmlns="a68f36eb-63e4-493f-9be9-d1210a20cfbf">
      <UserInfo>
        <DisplayName/>
        <AccountId xsi:nil="true"/>
        <AccountType/>
      </UserInfo>
    </Teachers>
    <lcf76f155ced4ddcb4097134ff3c332f xmlns="a68f36eb-63e4-493f-9be9-d1210a20cfbf">
      <Terms xmlns="http://schemas.microsoft.com/office/infopath/2007/PartnerControls"/>
    </lcf76f155ced4ddcb4097134ff3c332f>
    <TaxCatchAll xmlns="f8c9381a-14af-4338-8dec-fa93767d0380" xsi:nil="true"/>
    <Is_Collaboration_Space_Locked xmlns="a68f36eb-63e4-493f-9be9-d1210a20cfbf" xsi:nil="true"/>
    <LMS_Mappings xmlns="a68f36eb-63e4-493f-9be9-d1210a20cfbf" xsi:nil="true"/>
    <FolderType xmlns="a68f36eb-63e4-493f-9be9-d1210a20cfbf" xsi:nil="true"/>
    <CultureName xmlns="a68f36eb-63e4-493f-9be9-d1210a20cfbf" xsi:nil="true"/>
    <Students xmlns="a68f36eb-63e4-493f-9be9-d1210a20cfbf">
      <UserInfo>
        <DisplayName/>
        <AccountId xsi:nil="true"/>
        <AccountType/>
      </UserInfo>
    </Students>
    <Distribution_Groups xmlns="a68f36eb-63e4-493f-9be9-d1210a20cfbf" xsi:nil="true"/>
    <Self_Registration_Enabled xmlns="a68f36eb-63e4-493f-9be9-d1210a20cfbf" xsi:nil="true"/>
    <Has_Teacher_Only_SectionGroup xmlns="a68f36eb-63e4-493f-9be9-d1210a20cfbf" xsi:nil="true"/>
    <Teams_Channel_Section_Location xmlns="a68f36eb-63e4-493f-9be9-d1210a20cfbf" xsi:nil="true"/>
    <Invited_Teachers xmlns="a68f36eb-63e4-493f-9be9-d1210a20cfbf" xsi:nil="true"/>
    <IsNotebookLocked xmlns="a68f36eb-63e4-493f-9be9-d1210a20cfbf" xsi:nil="true"/>
    <NotebookType xmlns="a68f36eb-63e4-493f-9be9-d1210a20cfbf" xsi:nil="true"/>
    <Templates xmlns="a68f36eb-63e4-493f-9be9-d1210a20cfb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C493E950AB8B4DACE7CA84E2338B1D" ma:contentTypeVersion="39" ma:contentTypeDescription="Create a new document." ma:contentTypeScope="" ma:versionID="3b1f135c58ec311ee0ba783e9894e20d">
  <xsd:schema xmlns:xsd="http://www.w3.org/2001/XMLSchema" xmlns:xs="http://www.w3.org/2001/XMLSchema" xmlns:p="http://schemas.microsoft.com/office/2006/metadata/properties" xmlns:ns2="a68f36eb-63e4-493f-9be9-d1210a20cfbf" xmlns:ns3="f8c9381a-14af-4338-8dec-fa93767d0380" targetNamespace="http://schemas.microsoft.com/office/2006/metadata/properties" ma:root="true" ma:fieldsID="6d657ad86b3ffdb7a073348226905134" ns2:_="" ns3:_="">
    <xsd:import namespace="a68f36eb-63e4-493f-9be9-d1210a20cfbf"/>
    <xsd:import namespace="f8c9381a-14af-4338-8dec-fa93767d03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f36eb-63e4-493f-9be9-d1210a20cf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0da840f5-1c5d-49c1-a7e2-ce466c44b8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9381a-14af-4338-8dec-fa93767d0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4" nillable="true" ma:displayName="Taxonomy Catch All Column" ma:hidden="true" ma:list="{1e10fd33-406b-4eb7-bfd7-985309573ad5}" ma:internalName="TaxCatchAll" ma:showField="CatchAllData" ma:web="f8c9381a-14af-4338-8dec-fa93767d03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2EB264-A3EB-4C5E-949A-3BA230C6DD72}">
  <ds:schemaRefs>
    <ds:schemaRef ds:uri="a68f36eb-63e4-493f-9be9-d1210a20cfbf"/>
    <ds:schemaRef ds:uri="f8c9381a-14af-4338-8dec-fa93767d03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C28434-0386-41CA-8E34-97C461BB05F7}">
  <ds:schemaRefs>
    <ds:schemaRef ds:uri="a68f36eb-63e4-493f-9be9-d1210a20cfbf"/>
    <ds:schemaRef ds:uri="f8c9381a-14af-4338-8dec-fa93767d03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022FE2-99CE-4204-8B9E-E6C73EFA94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270</Words>
  <Application>Microsoft Office PowerPoint</Application>
  <PresentationFormat>Widescreen</PresentationFormat>
  <Paragraphs>47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Updated Behaviour Policy</vt:lpstr>
      <vt:lpstr>Why the changes</vt:lpstr>
      <vt:lpstr>Concerns</vt:lpstr>
      <vt:lpstr>Level 1 </vt:lpstr>
      <vt:lpstr>Level 3</vt:lpstr>
      <vt:lpstr>Logging concerns</vt:lpstr>
      <vt:lpstr>Logging a penalty</vt:lpstr>
      <vt:lpstr>Phones and Devices</vt:lpstr>
      <vt:lpstr>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Read</dc:creator>
  <cp:lastModifiedBy>Alice Wills</cp:lastModifiedBy>
  <cp:revision>1</cp:revision>
  <cp:lastPrinted>2020-02-28T09:21:04Z</cp:lastPrinted>
  <dcterms:created xsi:type="dcterms:W3CDTF">2016-09-21T14:23:31Z</dcterms:created>
  <dcterms:modified xsi:type="dcterms:W3CDTF">2024-09-03T15:37:45Z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0x01010084C493E950AB8B4DACE7CA84E2338B1D</vt:lpwstr>
  </property>
  <property fmtid="{D5CDD505-2E9C-101B-9397-08002B2CF9AE}" pid="3" name="MediaServiceImageTags">
    <vt:lpwstr/>
  </property>
</Properties>
</file>